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66"/>
  </p:notesMasterIdLst>
  <p:sldIdLst>
    <p:sldId id="256" r:id="rId2"/>
    <p:sldId id="257" r:id="rId3"/>
    <p:sldId id="261" r:id="rId4"/>
    <p:sldId id="258" r:id="rId5"/>
    <p:sldId id="287" r:id="rId6"/>
    <p:sldId id="260" r:id="rId7"/>
    <p:sldId id="286" r:id="rId8"/>
    <p:sldId id="262" r:id="rId9"/>
    <p:sldId id="274" r:id="rId10"/>
    <p:sldId id="259" r:id="rId11"/>
    <p:sldId id="266" r:id="rId12"/>
    <p:sldId id="267" r:id="rId13"/>
    <p:sldId id="290" r:id="rId14"/>
    <p:sldId id="291" r:id="rId15"/>
    <p:sldId id="292" r:id="rId16"/>
    <p:sldId id="293" r:id="rId17"/>
    <p:sldId id="329" r:id="rId18"/>
    <p:sldId id="294" r:id="rId19"/>
    <p:sldId id="323" r:id="rId20"/>
    <p:sldId id="263" r:id="rId21"/>
    <p:sldId id="295" r:id="rId22"/>
    <p:sldId id="281" r:id="rId23"/>
    <p:sldId id="282" r:id="rId24"/>
    <p:sldId id="313" r:id="rId25"/>
    <p:sldId id="297" r:id="rId26"/>
    <p:sldId id="298" r:id="rId27"/>
    <p:sldId id="299" r:id="rId28"/>
    <p:sldId id="300" r:id="rId29"/>
    <p:sldId id="301" r:id="rId30"/>
    <p:sldId id="284" r:id="rId31"/>
    <p:sldId id="302" r:id="rId32"/>
    <p:sldId id="303" r:id="rId33"/>
    <p:sldId id="305" r:id="rId34"/>
    <p:sldId id="304" r:id="rId35"/>
    <p:sldId id="317" r:id="rId36"/>
    <p:sldId id="315" r:id="rId37"/>
    <p:sldId id="296" r:id="rId38"/>
    <p:sldId id="316" r:id="rId39"/>
    <p:sldId id="324" r:id="rId40"/>
    <p:sldId id="307" r:id="rId41"/>
    <p:sldId id="308" r:id="rId42"/>
    <p:sldId id="309" r:id="rId43"/>
    <p:sldId id="310" r:id="rId44"/>
    <p:sldId id="311" r:id="rId45"/>
    <p:sldId id="285" r:id="rId46"/>
    <p:sldId id="339" r:id="rId47"/>
    <p:sldId id="330" r:id="rId48"/>
    <p:sldId id="333" r:id="rId49"/>
    <p:sldId id="334" r:id="rId50"/>
    <p:sldId id="335" r:id="rId51"/>
    <p:sldId id="336" r:id="rId52"/>
    <p:sldId id="337" r:id="rId53"/>
    <p:sldId id="338" r:id="rId54"/>
    <p:sldId id="306" r:id="rId55"/>
    <p:sldId id="265" r:id="rId56"/>
    <p:sldId id="318" r:id="rId57"/>
    <p:sldId id="319" r:id="rId58"/>
    <p:sldId id="320" r:id="rId59"/>
    <p:sldId id="321" r:id="rId60"/>
    <p:sldId id="322" r:id="rId61"/>
    <p:sldId id="325" r:id="rId62"/>
    <p:sldId id="326" r:id="rId63"/>
    <p:sldId id="327" r:id="rId64"/>
    <p:sldId id="328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F0CE784-87C8-4603-8399-6AEA19F370F5}">
          <p14:sldIdLst>
            <p14:sldId id="256"/>
            <p14:sldId id="257"/>
          </p14:sldIdLst>
        </p14:section>
        <p14:section name="linq" id="{23C81EA5-F5FD-49C1-8C99-04C91A99B7C4}">
          <p14:sldIdLst>
            <p14:sldId id="261"/>
            <p14:sldId id="258"/>
            <p14:sldId id="287"/>
            <p14:sldId id="260"/>
            <p14:sldId id="286"/>
          </p14:sldIdLst>
        </p14:section>
        <p14:section name="dryadlinq" id="{3B3A43EB-2CF4-42AF-80D3-5C823840660F}">
          <p14:sldIdLst>
            <p14:sldId id="262"/>
            <p14:sldId id="274"/>
            <p14:sldId id="259"/>
            <p14:sldId id="266"/>
            <p14:sldId id="267"/>
            <p14:sldId id="290"/>
            <p14:sldId id="291"/>
            <p14:sldId id="292"/>
            <p14:sldId id="293"/>
            <p14:sldId id="329"/>
            <p14:sldId id="294"/>
          </p14:sldIdLst>
        </p14:section>
        <p14:section name="partial Compilers" id="{11C97D73-30A8-4E3E-A63A-602B55933ADB}">
          <p14:sldIdLst>
            <p14:sldId id="323"/>
            <p14:sldId id="263"/>
            <p14:sldId id="295"/>
            <p14:sldId id="281"/>
            <p14:sldId id="282"/>
            <p14:sldId id="313"/>
            <p14:sldId id="297"/>
            <p14:sldId id="298"/>
            <p14:sldId id="299"/>
            <p14:sldId id="300"/>
            <p14:sldId id="301"/>
            <p14:sldId id="284"/>
            <p14:sldId id="302"/>
            <p14:sldId id="303"/>
            <p14:sldId id="305"/>
            <p14:sldId id="304"/>
            <p14:sldId id="317"/>
            <p14:sldId id="315"/>
            <p14:sldId id="296"/>
            <p14:sldId id="316"/>
          </p14:sldIdLst>
        </p14:section>
        <p14:section name="Correctness" id="{B1C8A611-B4F4-4AA7-AB80-F7C5E040558F}">
          <p14:sldIdLst>
            <p14:sldId id="324"/>
            <p14:sldId id="307"/>
            <p14:sldId id="308"/>
            <p14:sldId id="309"/>
            <p14:sldId id="310"/>
            <p14:sldId id="311"/>
            <p14:sldId id="285"/>
            <p14:sldId id="339"/>
          </p14:sldIdLst>
        </p14:section>
        <p14:section name="Conclusions" id="{C5BDFF16-37D3-4FFB-B0CD-B2654ED7A345}">
          <p14:sldIdLst>
            <p14:sldId id="330"/>
            <p14:sldId id="333"/>
            <p14:sldId id="334"/>
            <p14:sldId id="335"/>
            <p14:sldId id="336"/>
            <p14:sldId id="337"/>
            <p14:sldId id="338"/>
            <p14:sldId id="306"/>
            <p14:sldId id="265"/>
            <p14:sldId id="318"/>
            <p14:sldId id="319"/>
            <p14:sldId id="320"/>
            <p14:sldId id="321"/>
            <p14:sldId id="322"/>
            <p14:sldId id="325"/>
            <p14:sldId id="326"/>
            <p14:sldId id="327"/>
            <p14:sldId id="32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1" d="100"/>
          <a:sy n="111" d="100"/>
        </p:scale>
        <p:origin x="-378" y="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22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015DA-0950-44E1-A4A0-AF723CF6A01D}" type="datetimeFigureOut">
              <a:rPr lang="en-US" smtClean="0"/>
              <a:t>7/5/2012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1BA84-0382-4B1B-82A4-46C8BCD2C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16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Language Integrated Query is an extension of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.Net</a:t>
            </a:r>
            <a:r>
              <a:rPr lang="en-US" baseline="0" dirty="0" smtClean="0"/>
              <a:t> which allows one to write declarative computations on collections (green part).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BFDC2-BF8E-4DC8-B472-902D999C351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23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DryadLINQ adds a wealth of features on top of plain</a:t>
            </a:r>
            <a:r>
              <a:rPr lang="en-US" baseline="0" dirty="0" smtClean="0"/>
              <a:t> Dryad.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Composition is also a compiler/partial compiler.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BF23F-8409-4E57-99E8-3BCE5CF2233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28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BF23F-8409-4E57-99E8-3BCE5CF2233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30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Vertex</a:t>
            </a:r>
            <a:r>
              <a:rPr lang="en-US" baseline="0" dirty="0" smtClean="0"/>
              <a:t> failures and channel failures are handled differently.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 possible schedule of a Dryad job using 2 machines.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BFDC2-BF8E-4DC8-B472-902D999C35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23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DryadLINQ adds a wealth of features on top of plain</a:t>
            </a:r>
            <a:r>
              <a:rPr lang="en-US" baseline="0" dirty="0" smtClean="0"/>
              <a:t> Dryad.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DryadLINQ translates LINQ programs into Dryad computations:</a:t>
            </a:r>
          </a:p>
          <a:p>
            <a:pPr rtl="0"/>
            <a:r>
              <a:rPr lang="en-US" dirty="0" smtClean="0"/>
              <a:t>- C# and LINQ data objects become distributed partitioned files. </a:t>
            </a:r>
          </a:p>
          <a:p>
            <a:pPr rtl="0"/>
            <a:r>
              <a:rPr lang="en-US" dirty="0" smtClean="0"/>
              <a:t>- LINQ queries become distributed Dryad jobs. </a:t>
            </a:r>
          </a:p>
          <a:p>
            <a:pPr rtl="0"/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en-US" dirty="0" smtClean="0"/>
              <a:t>C# methods become code running on the vertices of a Dryad job.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1BA84-0382-4B1B-82A4-46C8BCD2C79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9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that plans</a:t>
            </a:r>
            <a:r>
              <a:rPr lang="en-US" baseline="0" dirty="0" smtClean="0"/>
              <a:t> can be queries.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BF23F-8409-4E57-99E8-3BCE5CF223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41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Composition is also a compiler/partial compiler.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BF23F-8409-4E57-99E8-3BCE5CF223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28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BF23F-8409-4E57-99E8-3BCE5CF223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45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Emphasize that the GPU can be partially</a:t>
            </a:r>
            <a:r>
              <a:rPr lang="en-US" baseline="0" dirty="0" smtClean="0"/>
              <a:t> correct but the whole compiler is totally correct.</a:t>
            </a:r>
            <a:endParaRPr lang="en-US" dirty="0" smtClean="0"/>
          </a:p>
          <a:p>
            <a:r>
              <a:rPr lang="en-US" dirty="0" smtClean="0"/>
              <a:t>Quickly describe the formula.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BF23F-8409-4E57-99E8-3BCE5CF2233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45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A422-AE61-4A1E-A163-261B7DE19DD1}" type="datetime1">
              <a:rPr lang="en-US" smtClean="0"/>
              <a:t>7/5/2012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72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69D3-4A6E-4C3A-8373-E325FBC96E6C}" type="datetime1">
              <a:rPr lang="en-US" smtClean="0"/>
              <a:t>7/5/2012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9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7562-C8CE-456E-9024-0B77B55799D1}" type="datetime1">
              <a:rPr lang="en-US" smtClean="0"/>
              <a:t>7/5/2012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54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072F-D489-4E15-A418-34E67C864797}" type="datetime1">
              <a:rPr lang="en-US" smtClean="0"/>
              <a:t>7/5/2012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89F1-7365-4F60-B21A-7C5CB5C51454}" type="datetime1">
              <a:rPr lang="en-US" smtClean="0"/>
              <a:t>7/5/2012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88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E0689-A8A8-41AB-BA5E-D98E06343339}" type="datetime1">
              <a:rPr lang="en-US" smtClean="0"/>
              <a:t>7/5/2012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00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3EB4-508B-42CE-A34A-A24C21198E51}" type="datetime1">
              <a:rPr lang="en-US" smtClean="0"/>
              <a:t>7/5/2012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04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0198-AD04-4F3E-B228-F40CFEFBACC7}" type="datetime1">
              <a:rPr lang="en-US" smtClean="0"/>
              <a:t>7/5/2012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93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29A9-AD77-497D-83F5-D08A0C4F7487}" type="datetime1">
              <a:rPr lang="en-US" smtClean="0"/>
              <a:t>7/5/2012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7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C289-46A9-421E-8192-65B63DBC87D3}" type="datetime1">
              <a:rPr lang="en-US" smtClean="0"/>
              <a:t>7/5/2012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B1807-4BBE-4705-BD17-EC6232430D52}" type="datetime1">
              <a:rPr lang="en-US" smtClean="0"/>
              <a:t>7/5/2012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02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AFE15-0DF7-4A31-B513-C3F136889929}" type="datetime1">
              <a:rPr lang="en-US" smtClean="0"/>
              <a:t>7/5/2012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D0025-D488-4D97-B07F-AF9B43D6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7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budiu\AppData\Local\Microsoft\Windows\Temporary Internet Files\Content.IE5\FGAZ1MQ1\MP900430519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50" y="0"/>
            <a:ext cx="93485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  <a:solidFill>
            <a:srgbClr val="FFFFFF">
              <a:alpha val="60000"/>
            </a:srgbClr>
          </a:solidFill>
          <a:effectLst>
            <a:softEdge rad="635000"/>
          </a:effectLst>
        </p:spPr>
        <p:txBody>
          <a:bodyPr/>
          <a:lstStyle/>
          <a:p>
            <a:r>
              <a:rPr lang="en-US" dirty="0" smtClean="0"/>
              <a:t>The Compiler Forest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438400"/>
            <a:ext cx="8534400" cy="3810000"/>
          </a:xfrm>
          <a:solidFill>
            <a:srgbClr val="FFFFFF">
              <a:alpha val="60000"/>
            </a:srgbClr>
          </a:solidFill>
          <a:effectLst>
            <a:softEdge rad="635000"/>
          </a:effectLst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EC</a:t>
            </a:r>
            <a:r>
              <a:rPr lang="en-US" b="1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Workshop </a:t>
            </a:r>
            <a:r>
              <a:rPr lang="en-US" b="1" dirty="0">
                <a:solidFill>
                  <a:schemeClr val="tx1"/>
                </a:solidFill>
              </a:rPr>
              <a:t>on Exploiting Concurrency Efficiently and Correctly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July 7, 2012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Mihai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Budiu</a:t>
            </a:r>
            <a:r>
              <a:rPr lang="en-US" dirty="0" smtClean="0">
                <a:solidFill>
                  <a:schemeClr val="tx1"/>
                </a:solidFill>
              </a:rPr>
              <a:t>, Microsoft Research, Silicon Valley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Joel </a:t>
            </a:r>
            <a:r>
              <a:rPr lang="en-US" dirty="0" err="1" smtClean="0">
                <a:solidFill>
                  <a:schemeClr val="tx1"/>
                </a:solidFill>
              </a:rPr>
              <a:t>Galenson</a:t>
            </a:r>
            <a:r>
              <a:rPr lang="en-US" dirty="0" smtClean="0">
                <a:solidFill>
                  <a:schemeClr val="tx1"/>
                </a:solidFill>
              </a:rPr>
              <a:t>, UC Berkeley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Gordon </a:t>
            </a:r>
            <a:r>
              <a:rPr lang="en-US" dirty="0" err="1" smtClean="0">
                <a:solidFill>
                  <a:schemeClr val="tx1"/>
                </a:solidFill>
              </a:rPr>
              <a:t>Plotkin</a:t>
            </a:r>
            <a:r>
              <a:rPr lang="en-US" dirty="0" smtClean="0">
                <a:solidFill>
                  <a:schemeClr val="tx1"/>
                </a:solidFill>
              </a:rPr>
              <a:t>, University of Edinburgh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7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4495800"/>
            <a:ext cx="1363467" cy="2011226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00" y="274638"/>
            <a:ext cx="2914421" cy="1143000"/>
          </a:xfrm>
        </p:spPr>
        <p:txBody>
          <a:bodyPr/>
          <a:lstStyle/>
          <a:p>
            <a:r>
              <a:rPr lang="en-US" dirty="0" smtClean="0"/>
              <a:t>LINQ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5" descr="C:\Program Files\Microsoft Resource DVD Artwork\DVD_ART\BoxShots_Logos\Visual Studio 2008 Professional Edition MSDN Premium\Visual Studio 2008 Professional Edition with MSDN Premium Subscription Ang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1219200"/>
            <a:ext cx="1736852" cy="2357718"/>
          </a:xfrm>
          <a:prstGeom prst="rect">
            <a:avLst/>
          </a:prstGeom>
          <a:noFill/>
        </p:spPr>
      </p:pic>
      <p:pic>
        <p:nvPicPr>
          <p:cNvPr id="6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4343401"/>
            <a:ext cx="799643" cy="2514600"/>
          </a:xfrm>
          <a:prstGeom prst="rect">
            <a:avLst/>
          </a:prstGeom>
          <a:noFill/>
        </p:spPr>
      </p:pic>
      <p:pic>
        <p:nvPicPr>
          <p:cNvPr id="7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4343400"/>
            <a:ext cx="799643" cy="2514600"/>
          </a:xfrm>
          <a:prstGeom prst="rect">
            <a:avLst/>
          </a:prstGeom>
          <a:noFill/>
        </p:spPr>
      </p:pic>
      <p:pic>
        <p:nvPicPr>
          <p:cNvPr id="9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4343400"/>
            <a:ext cx="799643" cy="2514600"/>
          </a:xfrm>
          <a:prstGeom prst="rect">
            <a:avLst/>
          </a:prstGeom>
          <a:noFill/>
        </p:spPr>
      </p:pic>
      <p:pic>
        <p:nvPicPr>
          <p:cNvPr id="10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4343400"/>
            <a:ext cx="799643" cy="2514600"/>
          </a:xfrm>
          <a:prstGeom prst="rect">
            <a:avLst/>
          </a:prstGeom>
          <a:noFill/>
        </p:spPr>
      </p:pic>
      <p:pic>
        <p:nvPicPr>
          <p:cNvPr id="11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343400"/>
            <a:ext cx="799643" cy="2514600"/>
          </a:xfrm>
          <a:prstGeom prst="rect">
            <a:avLst/>
          </a:prstGeom>
          <a:noFill/>
        </p:spPr>
      </p:pic>
      <p:pic>
        <p:nvPicPr>
          <p:cNvPr id="12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4343400"/>
            <a:ext cx="799643" cy="2514600"/>
          </a:xfrm>
          <a:prstGeom prst="rect">
            <a:avLst/>
          </a:prstGeom>
          <a:noFill/>
        </p:spPr>
      </p:pic>
      <p:pic>
        <p:nvPicPr>
          <p:cNvPr id="13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343400"/>
            <a:ext cx="799643" cy="2514600"/>
          </a:xfrm>
          <a:prstGeom prst="rect">
            <a:avLst/>
          </a:prstGeom>
          <a:noFill/>
        </p:spPr>
      </p:pic>
      <p:pic>
        <p:nvPicPr>
          <p:cNvPr id="14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4343400"/>
            <a:ext cx="799643" cy="25146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219200" y="3733800"/>
            <a:ext cx="6629400" cy="38100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Dryad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24400" y="430640"/>
            <a:ext cx="4381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 smtClean="0"/>
              <a:t>DryadLINQ</a:t>
            </a:r>
            <a:endParaRPr lang="en-US" sz="4800" dirty="0"/>
          </a:p>
        </p:txBody>
      </p:sp>
      <p:sp>
        <p:nvSpPr>
          <p:cNvPr id="18" name="Right Arrow 17"/>
          <p:cNvSpPr/>
          <p:nvPr/>
        </p:nvSpPr>
        <p:spPr>
          <a:xfrm>
            <a:off x="4267200" y="579438"/>
            <a:ext cx="457200" cy="5334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6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6555" y="1763982"/>
            <a:ext cx="884439" cy="1304621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Collections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0155" y="4106111"/>
            <a:ext cx="884439" cy="1304621"/>
          </a:xfrm>
          <a:prstGeom prst="rect">
            <a:avLst/>
          </a:prstGeom>
          <a:noFill/>
        </p:spPr>
      </p:pic>
      <p:pic>
        <p:nvPicPr>
          <p:cNvPr id="5" name="Picture 4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6065" y="4106111"/>
            <a:ext cx="884439" cy="1304621"/>
          </a:xfrm>
          <a:prstGeom prst="rect">
            <a:avLst/>
          </a:prstGeom>
          <a:noFill/>
        </p:spPr>
      </p:pic>
      <p:pic>
        <p:nvPicPr>
          <p:cNvPr id="6" name="Picture 5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025" y="4106111"/>
            <a:ext cx="884439" cy="1304621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1078913" y="4176749"/>
            <a:ext cx="2202164" cy="893697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3" name="Rounded Rectangle 12"/>
          <p:cNvSpPr/>
          <p:nvPr/>
        </p:nvSpPr>
        <p:spPr>
          <a:xfrm>
            <a:off x="3812634" y="4176749"/>
            <a:ext cx="1822480" cy="893697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8" name="Rounded Rectangle 17"/>
          <p:cNvSpPr/>
          <p:nvPr/>
        </p:nvSpPr>
        <p:spPr>
          <a:xfrm>
            <a:off x="6470418" y="4176749"/>
            <a:ext cx="1822480" cy="893697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23" name="TextBox 18"/>
          <p:cNvSpPr txBox="1"/>
          <p:nvPr/>
        </p:nvSpPr>
        <p:spPr>
          <a:xfrm>
            <a:off x="1371600" y="3200400"/>
            <a:ext cx="1627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i="1" dirty="0" smtClean="0"/>
              <a:t>Partition</a:t>
            </a:r>
            <a:endParaRPr lang="en-US" sz="3200" i="1" dirty="0"/>
          </a:p>
        </p:txBody>
      </p:sp>
      <p:sp>
        <p:nvSpPr>
          <p:cNvPr id="24" name="Left Brace 23"/>
          <p:cNvSpPr/>
          <p:nvPr/>
        </p:nvSpPr>
        <p:spPr>
          <a:xfrm rot="16200000" flipH="1">
            <a:off x="2066090" y="2900594"/>
            <a:ext cx="294813" cy="2063691"/>
          </a:xfrm>
          <a:prstGeom prst="leftBrace">
            <a:avLst>
              <a:gd name="adj1" fmla="val 27750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TextBox 20"/>
          <p:cNvSpPr txBox="1"/>
          <p:nvPr/>
        </p:nvSpPr>
        <p:spPr>
          <a:xfrm>
            <a:off x="2825458" y="5822149"/>
            <a:ext cx="3955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i="1" dirty="0" smtClean="0"/>
              <a:t>Distributed Collection</a:t>
            </a:r>
            <a:endParaRPr lang="en-US" sz="3200" i="1" dirty="0"/>
          </a:p>
        </p:txBody>
      </p:sp>
      <p:sp>
        <p:nvSpPr>
          <p:cNvPr id="26" name="Left Brace 25"/>
          <p:cNvSpPr/>
          <p:nvPr/>
        </p:nvSpPr>
        <p:spPr>
          <a:xfrm rot="16200000">
            <a:off x="4645703" y="1968719"/>
            <a:ext cx="294813" cy="7517731"/>
          </a:xfrm>
          <a:prstGeom prst="leftBrace">
            <a:avLst>
              <a:gd name="adj1" fmla="val 27750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886838" y="4106111"/>
            <a:ext cx="7665137" cy="10405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2016271" y="1413268"/>
            <a:ext cx="5175544" cy="906427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33" name="Rectangle 32"/>
          <p:cNvSpPr/>
          <p:nvPr/>
        </p:nvSpPr>
        <p:spPr>
          <a:xfrm>
            <a:off x="2244082" y="1513981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23764" y="1513981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5" name="Rectangle 34"/>
          <p:cNvSpPr/>
          <p:nvPr/>
        </p:nvSpPr>
        <p:spPr>
          <a:xfrm>
            <a:off x="3003448" y="1513981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6" name="Rectangle 35"/>
          <p:cNvSpPr/>
          <p:nvPr/>
        </p:nvSpPr>
        <p:spPr>
          <a:xfrm>
            <a:off x="3383132" y="1513981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7" name="Rectangle 36"/>
          <p:cNvSpPr/>
          <p:nvPr/>
        </p:nvSpPr>
        <p:spPr>
          <a:xfrm>
            <a:off x="3762816" y="1513981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8" name="Rectangle 37"/>
          <p:cNvSpPr/>
          <p:nvPr/>
        </p:nvSpPr>
        <p:spPr>
          <a:xfrm>
            <a:off x="4149871" y="1515658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9" name="Rectangle 38"/>
          <p:cNvSpPr/>
          <p:nvPr/>
        </p:nvSpPr>
        <p:spPr>
          <a:xfrm>
            <a:off x="4529555" y="1515658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0" name="Rectangle 39"/>
          <p:cNvSpPr/>
          <p:nvPr/>
        </p:nvSpPr>
        <p:spPr>
          <a:xfrm>
            <a:off x="4909239" y="1515658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54" name="Rectangle 53"/>
          <p:cNvSpPr/>
          <p:nvPr/>
        </p:nvSpPr>
        <p:spPr>
          <a:xfrm>
            <a:off x="5286024" y="1513981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55" name="Rectangle 54"/>
          <p:cNvSpPr/>
          <p:nvPr/>
        </p:nvSpPr>
        <p:spPr>
          <a:xfrm>
            <a:off x="5665708" y="1513981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56" name="Rectangle 55"/>
          <p:cNvSpPr/>
          <p:nvPr/>
        </p:nvSpPr>
        <p:spPr>
          <a:xfrm>
            <a:off x="6052763" y="1515658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57" name="Rectangle 56"/>
          <p:cNvSpPr/>
          <p:nvPr/>
        </p:nvSpPr>
        <p:spPr>
          <a:xfrm>
            <a:off x="6432447" y="1515658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58" name="Rectangle 57"/>
          <p:cNvSpPr/>
          <p:nvPr/>
        </p:nvSpPr>
        <p:spPr>
          <a:xfrm>
            <a:off x="6812131" y="1515658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59" name="Rectangle 58"/>
          <p:cNvSpPr/>
          <p:nvPr/>
        </p:nvSpPr>
        <p:spPr>
          <a:xfrm>
            <a:off x="2241312" y="1515762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620994" y="1515762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61" name="Rectangle 60"/>
          <p:cNvSpPr/>
          <p:nvPr/>
        </p:nvSpPr>
        <p:spPr>
          <a:xfrm>
            <a:off x="3000678" y="1515762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62" name="Rectangle 61"/>
          <p:cNvSpPr/>
          <p:nvPr/>
        </p:nvSpPr>
        <p:spPr>
          <a:xfrm>
            <a:off x="3380362" y="1515762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63" name="Rectangle 62"/>
          <p:cNvSpPr/>
          <p:nvPr/>
        </p:nvSpPr>
        <p:spPr>
          <a:xfrm>
            <a:off x="3760046" y="1515762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64" name="Rectangle 63"/>
          <p:cNvSpPr/>
          <p:nvPr/>
        </p:nvSpPr>
        <p:spPr>
          <a:xfrm>
            <a:off x="4147101" y="1517439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65" name="Rectangle 64"/>
          <p:cNvSpPr/>
          <p:nvPr/>
        </p:nvSpPr>
        <p:spPr>
          <a:xfrm>
            <a:off x="4526785" y="1517439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66" name="Rectangle 65"/>
          <p:cNvSpPr/>
          <p:nvPr/>
        </p:nvSpPr>
        <p:spPr>
          <a:xfrm>
            <a:off x="4906469" y="1517439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67" name="Rectangle 66"/>
          <p:cNvSpPr/>
          <p:nvPr/>
        </p:nvSpPr>
        <p:spPr>
          <a:xfrm>
            <a:off x="5283254" y="1515762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68" name="Rectangle 67"/>
          <p:cNvSpPr/>
          <p:nvPr/>
        </p:nvSpPr>
        <p:spPr>
          <a:xfrm>
            <a:off x="5662938" y="1515762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69" name="Rectangle 68"/>
          <p:cNvSpPr/>
          <p:nvPr/>
        </p:nvSpPr>
        <p:spPr>
          <a:xfrm>
            <a:off x="6049993" y="1517439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70" name="Rectangle 69"/>
          <p:cNvSpPr/>
          <p:nvPr/>
        </p:nvSpPr>
        <p:spPr>
          <a:xfrm>
            <a:off x="6429677" y="1517439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71" name="Rectangle 70"/>
          <p:cNvSpPr/>
          <p:nvPr/>
        </p:nvSpPr>
        <p:spPr>
          <a:xfrm>
            <a:off x="6809361" y="1517439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4320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102E-6 L -0.09948 0.4052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3" y="2026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102E-6 L -0.09896 0.4052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2026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102E-6 L -0.09914 0.4052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5" y="2026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102E-6 L -0.09913 0.4052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5" y="2026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102E-6 L -0.09931 0.405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5" y="2026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63104E-6 L -0.01632 0.4050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" y="2024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63104E-6 L -0.01614 0.4050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" y="2024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63104E-6 L -0.01598 0.4050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2024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102E-6 L -0.01545 0.4052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2026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102E-6 L 0.10973 0.4052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6" y="2026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63104E-6 L 0.10902 0.4050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1" y="2024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3104E-6 L 0.1092 0.4050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1" y="2024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63104E-6 L 0.1092 0.4050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1" y="20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8" grpId="0" animBg="1"/>
      <p:bldP spid="23" grpId="0"/>
      <p:bldP spid="24" grpId="0" animBg="1"/>
      <p:bldP spid="25" grpId="0"/>
      <p:bldP spid="26" grpId="0" animBg="1"/>
      <p:bldP spid="2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86000" y="1371600"/>
            <a:ext cx="4191000" cy="19081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357438" y="2341563"/>
            <a:ext cx="4048125" cy="847725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2393950" y="2514600"/>
            <a:ext cx="958850" cy="22542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2366963" y="1600200"/>
            <a:ext cx="4049712" cy="20955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357438" y="1828800"/>
            <a:ext cx="4048125" cy="48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357438" y="1584325"/>
            <a:ext cx="4048125" cy="179863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>
                <a:latin typeface="+mn-lt"/>
              </a:rPr>
              <a:t>Collection&lt;T&gt; collection;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 err="1">
                <a:latin typeface="+mn-lt"/>
              </a:rPr>
              <a:t>bool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IsLegal</a:t>
            </a:r>
            <a:r>
              <a:rPr lang="en-US" sz="3200" dirty="0">
                <a:latin typeface="+mn-lt"/>
              </a:rPr>
              <a:t>(Key k);	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>
                <a:latin typeface="+mn-lt"/>
              </a:rPr>
              <a:t>string Hash(Key);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3200" dirty="0" err="1">
                <a:latin typeface="+mn-lt"/>
              </a:rPr>
              <a:t>var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smtClean="0">
                <a:latin typeface="+mn-lt"/>
              </a:rPr>
              <a:t>results = </a:t>
            </a:r>
            <a:r>
              <a:rPr lang="en-US" sz="3200" dirty="0">
                <a:latin typeface="Calibri" pitchFamily="34" charset="0"/>
              </a:rPr>
              <a:t>collection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 smtClean="0">
                <a:latin typeface="Calibri" pitchFamily="34" charset="0"/>
              </a:rPr>
              <a:t>.</a:t>
            </a:r>
            <a:r>
              <a:rPr lang="en-US" sz="3200" dirty="0">
                <a:latin typeface="Calibri" pitchFamily="34" charset="0"/>
              </a:rPr>
              <a:t>Where(c =&gt; </a:t>
            </a:r>
            <a:r>
              <a:rPr lang="en-US" sz="3200" dirty="0" err="1">
                <a:latin typeface="Calibri" pitchFamily="34" charset="0"/>
              </a:rPr>
              <a:t>IsLegal</a:t>
            </a:r>
            <a:r>
              <a:rPr lang="en-US" sz="3200" dirty="0">
                <a:latin typeface="Calibri" pitchFamily="34" charset="0"/>
              </a:rPr>
              <a:t>(</a:t>
            </a:r>
            <a:r>
              <a:rPr lang="en-US" sz="3200" dirty="0" err="1">
                <a:latin typeface="Calibri" pitchFamily="34" charset="0"/>
              </a:rPr>
              <a:t>c.key</a:t>
            </a:r>
            <a:r>
              <a:rPr lang="en-US" sz="3200" dirty="0">
                <a:latin typeface="Calibri" pitchFamily="34" charset="0"/>
              </a:rPr>
              <a:t>))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 smtClean="0">
                <a:latin typeface="Calibri" pitchFamily="34" charset="0"/>
              </a:rPr>
              <a:t>.</a:t>
            </a:r>
            <a:r>
              <a:rPr lang="en-US" sz="3200" dirty="0">
                <a:latin typeface="Calibri" pitchFamily="34" charset="0"/>
              </a:rPr>
              <a:t>Select(c =&gt; new { Hash(</a:t>
            </a:r>
            <a:r>
              <a:rPr lang="en-US" sz="3200" dirty="0" err="1">
                <a:latin typeface="Calibri" pitchFamily="34" charset="0"/>
              </a:rPr>
              <a:t>c.key</a:t>
            </a:r>
            <a:r>
              <a:rPr lang="en-US" sz="3200" dirty="0">
                <a:latin typeface="Calibri" pitchFamily="34" charset="0"/>
              </a:rPr>
              <a:t>), </a:t>
            </a:r>
            <a:r>
              <a:rPr lang="en-US" sz="3200" dirty="0" err="1">
                <a:latin typeface="Calibri" pitchFamily="34" charset="0"/>
              </a:rPr>
              <a:t>c.value</a:t>
            </a:r>
            <a:r>
              <a:rPr lang="en-US" sz="3200" dirty="0">
                <a:latin typeface="Calibri" pitchFamily="34" charset="0"/>
              </a:rPr>
              <a:t>})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676400" y="4953000"/>
            <a:ext cx="5334000" cy="838200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504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6688" y="4657725"/>
            <a:ext cx="7223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15050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DryadLINQ = </a:t>
            </a:r>
            <a:r>
              <a:rPr lang="en-US" dirty="0"/>
              <a:t>LINQ + Dryad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817688" y="5114925"/>
            <a:ext cx="990600" cy="533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</a:rPr>
              <a:t>C#</a:t>
            </a:r>
          </a:p>
        </p:txBody>
      </p:sp>
      <p:cxnSp>
        <p:nvCxnSpPr>
          <p:cNvPr id="17" name="Straight Arrow Connector 16"/>
          <p:cNvCxnSpPr>
            <a:stCxn id="21" idx="4"/>
            <a:endCxn id="13" idx="0"/>
          </p:cNvCxnSpPr>
          <p:nvPr/>
        </p:nvCxnSpPr>
        <p:spPr>
          <a:xfrm rot="5400000">
            <a:off x="2121694" y="4925219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6" idx="0"/>
          </p:cNvCxnSpPr>
          <p:nvPr/>
        </p:nvCxnSpPr>
        <p:spPr>
          <a:xfrm rot="16200000" flipH="1">
            <a:off x="6065838" y="4905375"/>
            <a:ext cx="381000" cy="381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122488" y="4429125"/>
            <a:ext cx="381000" cy="3048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417888" y="4429125"/>
            <a:ext cx="381000" cy="3048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713288" y="4429125"/>
            <a:ext cx="381000" cy="3048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008688" y="4429125"/>
            <a:ext cx="381000" cy="3048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542088" y="4352925"/>
            <a:ext cx="1611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i="1">
                <a:latin typeface="Calibri" pitchFamily="34" charset="0"/>
              </a:rPr>
              <a:t>collection</a:t>
            </a:r>
          </a:p>
        </p:txBody>
      </p:sp>
      <p:sp>
        <p:nvSpPr>
          <p:cNvPr id="33" name="Oval 32"/>
          <p:cNvSpPr/>
          <p:nvPr/>
        </p:nvSpPr>
        <p:spPr>
          <a:xfrm>
            <a:off x="2198688" y="6029325"/>
            <a:ext cx="381000" cy="3048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494088" y="6029325"/>
            <a:ext cx="381000" cy="3048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789488" y="6029325"/>
            <a:ext cx="381000" cy="3048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084888" y="6029325"/>
            <a:ext cx="381000" cy="3048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7" name="Straight Arrow Connector 36"/>
          <p:cNvCxnSpPr>
            <a:stCxn id="13" idx="2"/>
            <a:endCxn id="33" idx="0"/>
          </p:cNvCxnSpPr>
          <p:nvPr/>
        </p:nvCxnSpPr>
        <p:spPr>
          <a:xfrm rot="16200000" flipH="1">
            <a:off x="2160588" y="5800725"/>
            <a:ext cx="381000" cy="76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4" idx="2"/>
            <a:endCxn id="34" idx="0"/>
          </p:cNvCxnSpPr>
          <p:nvPr/>
        </p:nvCxnSpPr>
        <p:spPr>
          <a:xfrm rot="16200000" flipH="1">
            <a:off x="3455988" y="5800725"/>
            <a:ext cx="381000" cy="76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5" idx="2"/>
            <a:endCxn id="35" idx="0"/>
          </p:cNvCxnSpPr>
          <p:nvPr/>
        </p:nvCxnSpPr>
        <p:spPr>
          <a:xfrm rot="16200000" flipH="1">
            <a:off x="4751388" y="5800725"/>
            <a:ext cx="381000" cy="76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6" idx="2"/>
            <a:endCxn id="36" idx="0"/>
          </p:cNvCxnSpPr>
          <p:nvPr/>
        </p:nvCxnSpPr>
        <p:spPr>
          <a:xfrm rot="5400000">
            <a:off x="6084094" y="5839619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6618288" y="5953125"/>
            <a:ext cx="11445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i="1">
                <a:latin typeface="Calibri" pitchFamily="34" charset="0"/>
              </a:rPr>
              <a:t>results</a:t>
            </a:r>
          </a:p>
        </p:txBody>
      </p:sp>
      <p:pic>
        <p:nvPicPr>
          <p:cNvPr id="215068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4488" y="4657725"/>
            <a:ext cx="7223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9888" y="4657725"/>
            <a:ext cx="7223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0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5288" y="4657725"/>
            <a:ext cx="7223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ounded Rectangle 13"/>
          <p:cNvSpPr/>
          <p:nvPr/>
        </p:nvSpPr>
        <p:spPr>
          <a:xfrm>
            <a:off x="3113088" y="5114925"/>
            <a:ext cx="990600" cy="533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</a:rPr>
              <a:t>C#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408488" y="5114925"/>
            <a:ext cx="990600" cy="533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</a:rPr>
              <a:t>C#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0088" y="5114925"/>
            <a:ext cx="990600" cy="533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</a:rPr>
              <a:t>C#</a:t>
            </a:r>
          </a:p>
        </p:txBody>
      </p:sp>
      <p:sp>
        <p:nvSpPr>
          <p:cNvPr id="60" name="Freeform 59"/>
          <p:cNvSpPr/>
          <p:nvPr/>
        </p:nvSpPr>
        <p:spPr>
          <a:xfrm>
            <a:off x="1333500" y="1897063"/>
            <a:ext cx="1038225" cy="3200400"/>
          </a:xfrm>
          <a:custGeom>
            <a:avLst/>
            <a:gdLst>
              <a:gd name="connsiteX0" fmla="*/ 1017916 w 1017916"/>
              <a:gd name="connsiteY0" fmla="*/ 0 h 3200400"/>
              <a:gd name="connsiteX1" fmla="*/ 586595 w 1017916"/>
              <a:gd name="connsiteY1" fmla="*/ 155276 h 3200400"/>
              <a:gd name="connsiteX2" fmla="*/ 8626 w 1017916"/>
              <a:gd name="connsiteY2" fmla="*/ 854015 h 3200400"/>
              <a:gd name="connsiteX3" fmla="*/ 534837 w 1017916"/>
              <a:gd name="connsiteY3" fmla="*/ 3200400 h 3200400"/>
              <a:gd name="connsiteX0" fmla="*/ 1038764 w 1038764"/>
              <a:gd name="connsiteY0" fmla="*/ 0 h 3200400"/>
              <a:gd name="connsiteX1" fmla="*/ 378843 w 1038764"/>
              <a:gd name="connsiteY1" fmla="*/ 155276 h 3200400"/>
              <a:gd name="connsiteX2" fmla="*/ 29474 w 1038764"/>
              <a:gd name="connsiteY2" fmla="*/ 854015 h 3200400"/>
              <a:gd name="connsiteX3" fmla="*/ 555685 w 1038764"/>
              <a:gd name="connsiteY3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764" h="3200400">
                <a:moveTo>
                  <a:pt x="1038764" y="0"/>
                </a:moveTo>
                <a:cubicBezTo>
                  <a:pt x="907211" y="6470"/>
                  <a:pt x="547058" y="12940"/>
                  <a:pt x="378843" y="155276"/>
                </a:cubicBezTo>
                <a:cubicBezTo>
                  <a:pt x="210628" y="297612"/>
                  <a:pt x="0" y="346494"/>
                  <a:pt x="29474" y="854015"/>
                </a:cubicBezTo>
                <a:cubicBezTo>
                  <a:pt x="58948" y="1361536"/>
                  <a:pt x="288266" y="2280968"/>
                  <a:pt x="555685" y="3200400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" name="Freeform 60"/>
          <p:cNvSpPr/>
          <p:nvPr/>
        </p:nvSpPr>
        <p:spPr>
          <a:xfrm flipH="1">
            <a:off x="6400800" y="2743200"/>
            <a:ext cx="889000" cy="2286000"/>
          </a:xfrm>
          <a:custGeom>
            <a:avLst/>
            <a:gdLst>
              <a:gd name="connsiteX0" fmla="*/ 1017916 w 1017916"/>
              <a:gd name="connsiteY0" fmla="*/ 0 h 3200400"/>
              <a:gd name="connsiteX1" fmla="*/ 586595 w 1017916"/>
              <a:gd name="connsiteY1" fmla="*/ 155276 h 3200400"/>
              <a:gd name="connsiteX2" fmla="*/ 8626 w 1017916"/>
              <a:gd name="connsiteY2" fmla="*/ 854015 h 3200400"/>
              <a:gd name="connsiteX3" fmla="*/ 534837 w 1017916"/>
              <a:gd name="connsiteY3" fmla="*/ 3200400 h 3200400"/>
              <a:gd name="connsiteX0" fmla="*/ 1038764 w 1038764"/>
              <a:gd name="connsiteY0" fmla="*/ 0 h 3200400"/>
              <a:gd name="connsiteX1" fmla="*/ 378843 w 1038764"/>
              <a:gd name="connsiteY1" fmla="*/ 155276 h 3200400"/>
              <a:gd name="connsiteX2" fmla="*/ 29474 w 1038764"/>
              <a:gd name="connsiteY2" fmla="*/ 854015 h 3200400"/>
              <a:gd name="connsiteX3" fmla="*/ 555685 w 1038764"/>
              <a:gd name="connsiteY3" fmla="*/ 3200400 h 3200400"/>
              <a:gd name="connsiteX0" fmla="*/ 1009909 w 1009909"/>
              <a:gd name="connsiteY0" fmla="*/ 0 h 2743200"/>
              <a:gd name="connsiteX1" fmla="*/ 349988 w 1009909"/>
              <a:gd name="connsiteY1" fmla="*/ 155276 h 2743200"/>
              <a:gd name="connsiteX2" fmla="*/ 619 w 1009909"/>
              <a:gd name="connsiteY2" fmla="*/ 854015 h 2743200"/>
              <a:gd name="connsiteX3" fmla="*/ 353703 w 1009909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9909" h="2743200">
                <a:moveTo>
                  <a:pt x="1009909" y="0"/>
                </a:moveTo>
                <a:cubicBezTo>
                  <a:pt x="878356" y="6470"/>
                  <a:pt x="518203" y="12940"/>
                  <a:pt x="349988" y="155276"/>
                </a:cubicBezTo>
                <a:cubicBezTo>
                  <a:pt x="181773" y="297612"/>
                  <a:pt x="0" y="422694"/>
                  <a:pt x="619" y="854015"/>
                </a:cubicBezTo>
                <a:cubicBezTo>
                  <a:pt x="1238" y="1285336"/>
                  <a:pt x="86284" y="1823768"/>
                  <a:pt x="353703" y="2743200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607935" y="2145415"/>
            <a:ext cx="8287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i="1" dirty="0" smtClean="0">
                <a:latin typeface="Calibri" pitchFamily="34" charset="0"/>
              </a:rPr>
              <a:t>Local</a:t>
            </a:r>
            <a:r>
              <a:rPr lang="en-US" sz="2400" i="1" dirty="0">
                <a:latin typeface="Calibri" pitchFamily="34" charset="0"/>
              </a:rPr>
              <a:t/>
            </a:r>
            <a:br>
              <a:rPr lang="en-US" sz="2400" i="1" dirty="0">
                <a:latin typeface="Calibri" pitchFamily="34" charset="0"/>
              </a:rPr>
            </a:br>
            <a:r>
              <a:rPr lang="en-US" sz="2400" i="1" dirty="0">
                <a:latin typeface="Calibri" pitchFamily="34" charset="0"/>
              </a:rPr>
              <a:t>code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7315200" y="2819400"/>
            <a:ext cx="17776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i="1" dirty="0" smtClean="0">
                <a:latin typeface="Calibri" pitchFamily="34" charset="0"/>
              </a:rPr>
              <a:t>Dryad </a:t>
            </a:r>
            <a:br>
              <a:rPr lang="en-US" sz="2400" i="1" dirty="0" smtClean="0">
                <a:latin typeface="Calibri" pitchFamily="34" charset="0"/>
              </a:rPr>
            </a:br>
            <a:r>
              <a:rPr lang="en-US" sz="2400" i="1" dirty="0" smtClean="0">
                <a:latin typeface="Calibri" pitchFamily="34" charset="0"/>
              </a:rPr>
              <a:t>computation</a:t>
            </a:r>
            <a:endParaRPr lang="en-US" sz="2400" i="1" dirty="0">
              <a:latin typeface="Calibri" pitchFamily="34" charset="0"/>
            </a:endParaRPr>
          </a:p>
        </p:txBody>
      </p:sp>
      <p:sp>
        <p:nvSpPr>
          <p:cNvPr id="68" name="Freeform 67"/>
          <p:cNvSpPr/>
          <p:nvPr/>
        </p:nvSpPr>
        <p:spPr>
          <a:xfrm>
            <a:off x="1854200" y="1703388"/>
            <a:ext cx="547688" cy="2792412"/>
          </a:xfrm>
          <a:custGeom>
            <a:avLst/>
            <a:gdLst>
              <a:gd name="connsiteX0" fmla="*/ 1017916 w 1017916"/>
              <a:gd name="connsiteY0" fmla="*/ 0 h 3200400"/>
              <a:gd name="connsiteX1" fmla="*/ 586595 w 1017916"/>
              <a:gd name="connsiteY1" fmla="*/ 155276 h 3200400"/>
              <a:gd name="connsiteX2" fmla="*/ 8626 w 1017916"/>
              <a:gd name="connsiteY2" fmla="*/ 854015 h 3200400"/>
              <a:gd name="connsiteX3" fmla="*/ 534837 w 1017916"/>
              <a:gd name="connsiteY3" fmla="*/ 3200400 h 3200400"/>
              <a:gd name="connsiteX0" fmla="*/ 1038764 w 1038764"/>
              <a:gd name="connsiteY0" fmla="*/ 0 h 3200400"/>
              <a:gd name="connsiteX1" fmla="*/ 378843 w 1038764"/>
              <a:gd name="connsiteY1" fmla="*/ 155276 h 3200400"/>
              <a:gd name="connsiteX2" fmla="*/ 29474 w 1038764"/>
              <a:gd name="connsiteY2" fmla="*/ 854015 h 3200400"/>
              <a:gd name="connsiteX3" fmla="*/ 555685 w 1038764"/>
              <a:gd name="connsiteY3" fmla="*/ 3200400 h 3200400"/>
              <a:gd name="connsiteX0" fmla="*/ 1038764 w 1038764"/>
              <a:gd name="connsiteY0" fmla="*/ 22561 h 3222961"/>
              <a:gd name="connsiteX1" fmla="*/ 792088 w 1038764"/>
              <a:gd name="connsiteY1" fmla="*/ 25879 h 3222961"/>
              <a:gd name="connsiteX2" fmla="*/ 378843 w 1038764"/>
              <a:gd name="connsiteY2" fmla="*/ 177837 h 3222961"/>
              <a:gd name="connsiteX3" fmla="*/ 29474 w 1038764"/>
              <a:gd name="connsiteY3" fmla="*/ 876576 h 3222961"/>
              <a:gd name="connsiteX4" fmla="*/ 555685 w 1038764"/>
              <a:gd name="connsiteY4" fmla="*/ 3222961 h 3222961"/>
              <a:gd name="connsiteX0" fmla="*/ 798875 w 862093"/>
              <a:gd name="connsiteY0" fmla="*/ 22561 h 3222961"/>
              <a:gd name="connsiteX1" fmla="*/ 792088 w 862093"/>
              <a:gd name="connsiteY1" fmla="*/ 25879 h 3222961"/>
              <a:gd name="connsiteX2" fmla="*/ 378843 w 862093"/>
              <a:gd name="connsiteY2" fmla="*/ 177837 h 3222961"/>
              <a:gd name="connsiteX3" fmla="*/ 29474 w 862093"/>
              <a:gd name="connsiteY3" fmla="*/ 876576 h 3222961"/>
              <a:gd name="connsiteX4" fmla="*/ 555685 w 862093"/>
              <a:gd name="connsiteY4" fmla="*/ 3222961 h 322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093" h="3222961">
                <a:moveTo>
                  <a:pt x="798875" y="22561"/>
                </a:moveTo>
                <a:cubicBezTo>
                  <a:pt x="797744" y="23114"/>
                  <a:pt x="862093" y="0"/>
                  <a:pt x="792088" y="25879"/>
                </a:cubicBezTo>
                <a:cubicBezTo>
                  <a:pt x="722083" y="51758"/>
                  <a:pt x="505945" y="36054"/>
                  <a:pt x="378843" y="177837"/>
                </a:cubicBezTo>
                <a:cubicBezTo>
                  <a:pt x="251741" y="319620"/>
                  <a:pt x="0" y="369055"/>
                  <a:pt x="29474" y="876576"/>
                </a:cubicBezTo>
                <a:cubicBezTo>
                  <a:pt x="58948" y="1384097"/>
                  <a:pt x="288266" y="2303529"/>
                  <a:pt x="555685" y="3222961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2057400" y="3505200"/>
            <a:ext cx="789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i="1" dirty="0">
                <a:latin typeface="Calibri" pitchFamily="34" charset="0"/>
              </a:rPr>
              <a:t>Data</a:t>
            </a:r>
          </a:p>
        </p:txBody>
      </p:sp>
      <p:cxnSp>
        <p:nvCxnSpPr>
          <p:cNvPr id="18" name="Straight Arrow Connector 17"/>
          <p:cNvCxnSpPr>
            <a:stCxn id="22" idx="4"/>
            <a:endCxn id="14" idx="0"/>
          </p:cNvCxnSpPr>
          <p:nvPr/>
        </p:nvCxnSpPr>
        <p:spPr>
          <a:xfrm rot="5400000">
            <a:off x="3417094" y="4925219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3" idx="4"/>
            <a:endCxn id="15" idx="0"/>
          </p:cNvCxnSpPr>
          <p:nvPr/>
        </p:nvCxnSpPr>
        <p:spPr>
          <a:xfrm rot="5400000">
            <a:off x="4712494" y="4925219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13" grpId="0" animBg="1"/>
      <p:bldP spid="21" grpId="0" animBg="1"/>
      <p:bldP spid="22" grpId="0" animBg="1"/>
      <p:bldP spid="23" grpId="0" animBg="1"/>
      <p:bldP spid="24" grpId="0" animBg="1"/>
      <p:bldP spid="25" grpId="0"/>
      <p:bldP spid="33" grpId="0" animBg="1"/>
      <p:bldP spid="34" grpId="0" animBg="1"/>
      <p:bldP spid="35" grpId="0" animBg="1"/>
      <p:bldP spid="36" grpId="0" animBg="1"/>
      <p:bldP spid="49" grpId="0"/>
      <p:bldP spid="14" grpId="0" animBg="1"/>
      <p:bldP spid="15" grpId="0" animBg="1"/>
      <p:bldP spid="16" grpId="0" animBg="1"/>
      <p:bldP spid="60" grpId="0" animBg="1"/>
      <p:bldP spid="61" grpId="0" animBg="1"/>
      <p:bldP spid="62" grpId="0"/>
      <p:bldP spid="63" grpId="0"/>
      <p:bldP spid="68" grpId="0" animBg="1"/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ounded Rectangle 116"/>
          <p:cNvSpPr/>
          <p:nvPr/>
        </p:nvSpPr>
        <p:spPr>
          <a:xfrm>
            <a:off x="7086599" y="3239245"/>
            <a:ext cx="1676401" cy="805712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Homomorphisms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412906" y="3239245"/>
            <a:ext cx="3497564" cy="805712"/>
            <a:chOff x="412906" y="2139956"/>
            <a:chExt cx="5175544" cy="906427"/>
          </a:xfrm>
        </p:grpSpPr>
        <p:sp>
          <p:nvSpPr>
            <p:cNvPr id="3" name="Rounded Rectangle 2"/>
            <p:cNvSpPr/>
            <p:nvPr/>
          </p:nvSpPr>
          <p:spPr>
            <a:xfrm>
              <a:off x="412906" y="2139956"/>
              <a:ext cx="5175544" cy="906427"/>
            </a:xfrm>
            <a:prstGeom prst="roundRect">
              <a:avLst/>
            </a:prstGeom>
            <a:solidFill>
              <a:srgbClr val="FFCCFF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40717" y="2240669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020399" y="2240669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400083" y="2240669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779767" y="2240669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59451" y="2240669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46506" y="2242346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26190" y="2242346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05874" y="2242346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82659" y="2240669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62343" y="2240669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449398" y="2242346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829082" y="2242346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208766" y="2242346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37947" y="2242450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17629" y="2242450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97313" y="2242450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76997" y="2242450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156681" y="2242450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543736" y="2244127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923420" y="2244127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303104" y="2244127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79889" y="2242450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059573" y="2242450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446628" y="2244127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826312" y="2244127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205996" y="2244127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4876800" y="3239245"/>
            <a:ext cx="1953157" cy="805712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33" name="Rectangle 32"/>
          <p:cNvSpPr/>
          <p:nvPr/>
        </p:nvSpPr>
        <p:spPr>
          <a:xfrm>
            <a:off x="5030752" y="332876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287336" y="332876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5" name="Rectangle 34"/>
          <p:cNvSpPr/>
          <p:nvPr/>
        </p:nvSpPr>
        <p:spPr>
          <a:xfrm>
            <a:off x="5543921" y="332876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6" name="Rectangle 35"/>
          <p:cNvSpPr/>
          <p:nvPr/>
        </p:nvSpPr>
        <p:spPr>
          <a:xfrm>
            <a:off x="5800507" y="332876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7" name="Rectangle 36"/>
          <p:cNvSpPr/>
          <p:nvPr/>
        </p:nvSpPr>
        <p:spPr>
          <a:xfrm>
            <a:off x="6057092" y="332876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8" name="Rectangle 37"/>
          <p:cNvSpPr/>
          <p:nvPr/>
        </p:nvSpPr>
        <p:spPr>
          <a:xfrm>
            <a:off x="6318659" y="333025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9" name="Rectangle 38"/>
          <p:cNvSpPr/>
          <p:nvPr/>
        </p:nvSpPr>
        <p:spPr>
          <a:xfrm>
            <a:off x="6575244" y="333025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0" name="Rectangle 39"/>
          <p:cNvSpPr/>
          <p:nvPr/>
        </p:nvSpPr>
        <p:spPr>
          <a:xfrm>
            <a:off x="7170698" y="333025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1" name="Rectangle 40"/>
          <p:cNvSpPr/>
          <p:nvPr/>
        </p:nvSpPr>
        <p:spPr>
          <a:xfrm>
            <a:off x="7425325" y="332876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2" name="Rectangle 41"/>
          <p:cNvSpPr/>
          <p:nvPr/>
        </p:nvSpPr>
        <p:spPr>
          <a:xfrm>
            <a:off x="7681910" y="332876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3" name="Rectangle 42"/>
          <p:cNvSpPr/>
          <p:nvPr/>
        </p:nvSpPr>
        <p:spPr>
          <a:xfrm>
            <a:off x="7943477" y="333025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4" name="Rectangle 43"/>
          <p:cNvSpPr/>
          <p:nvPr/>
        </p:nvSpPr>
        <p:spPr>
          <a:xfrm>
            <a:off x="8200062" y="333025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5" name="Rectangle 44"/>
          <p:cNvSpPr/>
          <p:nvPr/>
        </p:nvSpPr>
        <p:spPr>
          <a:xfrm>
            <a:off x="8456648" y="333025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6" name="Rectangle 45"/>
          <p:cNvSpPr/>
          <p:nvPr/>
        </p:nvSpPr>
        <p:spPr>
          <a:xfrm>
            <a:off x="3624548" y="1461552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285464" y="3330351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8" name="Rectangle 47"/>
          <p:cNvSpPr/>
          <p:nvPr/>
        </p:nvSpPr>
        <p:spPr>
          <a:xfrm>
            <a:off x="5542049" y="3330351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9" name="Rectangle 48"/>
          <p:cNvSpPr/>
          <p:nvPr/>
        </p:nvSpPr>
        <p:spPr>
          <a:xfrm>
            <a:off x="5798635" y="3330351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50" name="Rectangle 49"/>
          <p:cNvSpPr/>
          <p:nvPr/>
        </p:nvSpPr>
        <p:spPr>
          <a:xfrm>
            <a:off x="6055220" y="3330351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51" name="Rectangle 50"/>
          <p:cNvSpPr/>
          <p:nvPr/>
        </p:nvSpPr>
        <p:spPr>
          <a:xfrm>
            <a:off x="6316787" y="3331841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52" name="Rectangle 51"/>
          <p:cNvSpPr/>
          <p:nvPr/>
        </p:nvSpPr>
        <p:spPr>
          <a:xfrm>
            <a:off x="6573372" y="3331841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53" name="Rectangle 52"/>
          <p:cNvSpPr/>
          <p:nvPr/>
        </p:nvSpPr>
        <p:spPr>
          <a:xfrm>
            <a:off x="7168826" y="3331841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54" name="Rectangle 53"/>
          <p:cNvSpPr/>
          <p:nvPr/>
        </p:nvSpPr>
        <p:spPr>
          <a:xfrm>
            <a:off x="7423453" y="3330351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55" name="Rectangle 54"/>
          <p:cNvSpPr/>
          <p:nvPr/>
        </p:nvSpPr>
        <p:spPr>
          <a:xfrm>
            <a:off x="7680038" y="3330351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56" name="Rectangle 55"/>
          <p:cNvSpPr/>
          <p:nvPr/>
        </p:nvSpPr>
        <p:spPr>
          <a:xfrm>
            <a:off x="7941605" y="3331841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57" name="Rectangle 56"/>
          <p:cNvSpPr/>
          <p:nvPr/>
        </p:nvSpPr>
        <p:spPr>
          <a:xfrm>
            <a:off x="8198190" y="3331841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58" name="Rectangle 57"/>
          <p:cNvSpPr/>
          <p:nvPr/>
        </p:nvSpPr>
        <p:spPr>
          <a:xfrm>
            <a:off x="8454776" y="3331841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60" name="Rounded Rectangle 59"/>
          <p:cNvSpPr/>
          <p:nvPr/>
        </p:nvSpPr>
        <p:spPr>
          <a:xfrm>
            <a:off x="412906" y="5290288"/>
            <a:ext cx="3497564" cy="805712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61" name="Rectangle 60"/>
          <p:cNvSpPr/>
          <p:nvPr/>
        </p:nvSpPr>
        <p:spPr>
          <a:xfrm>
            <a:off x="568730" y="5487982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25314" y="5487982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63" name="Rectangle 62"/>
          <p:cNvSpPr/>
          <p:nvPr/>
        </p:nvSpPr>
        <p:spPr>
          <a:xfrm>
            <a:off x="1081899" y="5487982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64" name="Rectangle 63"/>
          <p:cNvSpPr/>
          <p:nvPr/>
        </p:nvSpPr>
        <p:spPr>
          <a:xfrm>
            <a:off x="1338485" y="5487982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65" name="Rectangle 64"/>
          <p:cNvSpPr/>
          <p:nvPr/>
        </p:nvSpPr>
        <p:spPr>
          <a:xfrm>
            <a:off x="1595070" y="5487982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66" name="Rectangle 65"/>
          <p:cNvSpPr/>
          <p:nvPr/>
        </p:nvSpPr>
        <p:spPr>
          <a:xfrm>
            <a:off x="1856637" y="5489472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67" name="Rectangle 66"/>
          <p:cNvSpPr/>
          <p:nvPr/>
        </p:nvSpPr>
        <p:spPr>
          <a:xfrm>
            <a:off x="2113222" y="5489472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68" name="Rectangle 67"/>
          <p:cNvSpPr/>
          <p:nvPr/>
        </p:nvSpPr>
        <p:spPr>
          <a:xfrm>
            <a:off x="2369807" y="5489472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69" name="Rectangle 68"/>
          <p:cNvSpPr/>
          <p:nvPr/>
        </p:nvSpPr>
        <p:spPr>
          <a:xfrm>
            <a:off x="2624434" y="5487982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70" name="Rectangle 69"/>
          <p:cNvSpPr/>
          <p:nvPr/>
        </p:nvSpPr>
        <p:spPr>
          <a:xfrm>
            <a:off x="2881019" y="5487982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71" name="Rectangle 70"/>
          <p:cNvSpPr/>
          <p:nvPr/>
        </p:nvSpPr>
        <p:spPr>
          <a:xfrm>
            <a:off x="3142586" y="5489472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72" name="Rectangle 71"/>
          <p:cNvSpPr/>
          <p:nvPr/>
        </p:nvSpPr>
        <p:spPr>
          <a:xfrm>
            <a:off x="3399171" y="5489472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73" name="Rectangle 72"/>
          <p:cNvSpPr/>
          <p:nvPr/>
        </p:nvSpPr>
        <p:spPr>
          <a:xfrm>
            <a:off x="3655757" y="5489472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74" name="Rectangle 73"/>
          <p:cNvSpPr/>
          <p:nvPr/>
        </p:nvSpPr>
        <p:spPr>
          <a:xfrm>
            <a:off x="566858" y="5489565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823442" y="5489565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76" name="Rectangle 75"/>
          <p:cNvSpPr/>
          <p:nvPr/>
        </p:nvSpPr>
        <p:spPr>
          <a:xfrm>
            <a:off x="1080027" y="5489565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77" name="Rectangle 76"/>
          <p:cNvSpPr/>
          <p:nvPr/>
        </p:nvSpPr>
        <p:spPr>
          <a:xfrm>
            <a:off x="1336613" y="5489565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78" name="Rectangle 77"/>
          <p:cNvSpPr/>
          <p:nvPr/>
        </p:nvSpPr>
        <p:spPr>
          <a:xfrm>
            <a:off x="1593198" y="5489565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79" name="Rectangle 78"/>
          <p:cNvSpPr/>
          <p:nvPr/>
        </p:nvSpPr>
        <p:spPr>
          <a:xfrm>
            <a:off x="1854765" y="5491055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80" name="Rectangle 79"/>
          <p:cNvSpPr/>
          <p:nvPr/>
        </p:nvSpPr>
        <p:spPr>
          <a:xfrm>
            <a:off x="2111350" y="5491055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81" name="Rectangle 80"/>
          <p:cNvSpPr/>
          <p:nvPr/>
        </p:nvSpPr>
        <p:spPr>
          <a:xfrm>
            <a:off x="2367935" y="5491055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82" name="Rectangle 81"/>
          <p:cNvSpPr/>
          <p:nvPr/>
        </p:nvSpPr>
        <p:spPr>
          <a:xfrm>
            <a:off x="2622562" y="5489565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83" name="Rectangle 82"/>
          <p:cNvSpPr/>
          <p:nvPr/>
        </p:nvSpPr>
        <p:spPr>
          <a:xfrm>
            <a:off x="2879147" y="5489565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84" name="Rectangle 83"/>
          <p:cNvSpPr/>
          <p:nvPr/>
        </p:nvSpPr>
        <p:spPr>
          <a:xfrm>
            <a:off x="3140714" y="5491055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85" name="Rectangle 84"/>
          <p:cNvSpPr/>
          <p:nvPr/>
        </p:nvSpPr>
        <p:spPr>
          <a:xfrm>
            <a:off x="3397299" y="5491055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86" name="Rectangle 85"/>
          <p:cNvSpPr/>
          <p:nvPr/>
        </p:nvSpPr>
        <p:spPr>
          <a:xfrm>
            <a:off x="3653885" y="5491055"/>
            <a:ext cx="150208" cy="4103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15" name="Down Arrow 114"/>
          <p:cNvSpPr/>
          <p:nvPr/>
        </p:nvSpPr>
        <p:spPr>
          <a:xfrm>
            <a:off x="2036246" y="4648200"/>
            <a:ext cx="408665" cy="45720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4474487" y="150344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f(  )=</a:t>
            </a:r>
            <a:endParaRPr lang="en-US" sz="3200" i="1" dirty="0"/>
          </a:p>
        </p:txBody>
      </p:sp>
      <p:sp>
        <p:nvSpPr>
          <p:cNvPr id="118" name="Down Arrow 117"/>
          <p:cNvSpPr/>
          <p:nvPr/>
        </p:nvSpPr>
        <p:spPr>
          <a:xfrm rot="5400000">
            <a:off x="4225972" y="3487159"/>
            <a:ext cx="408665" cy="45720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ounded Rectangle 118"/>
          <p:cNvSpPr/>
          <p:nvPr/>
        </p:nvSpPr>
        <p:spPr>
          <a:xfrm>
            <a:off x="7086599" y="5288705"/>
            <a:ext cx="1676401" cy="805712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20" name="Rounded Rectangle 119"/>
          <p:cNvSpPr/>
          <p:nvPr/>
        </p:nvSpPr>
        <p:spPr>
          <a:xfrm>
            <a:off x="4876800" y="5288705"/>
            <a:ext cx="1953157" cy="805712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21" name="Rectangle 120"/>
          <p:cNvSpPr/>
          <p:nvPr/>
        </p:nvSpPr>
        <p:spPr>
          <a:xfrm>
            <a:off x="5032624" y="5489473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5289208" y="5489473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23" name="Rectangle 122"/>
          <p:cNvSpPr/>
          <p:nvPr/>
        </p:nvSpPr>
        <p:spPr>
          <a:xfrm>
            <a:off x="5545793" y="5489473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24" name="Rectangle 123"/>
          <p:cNvSpPr/>
          <p:nvPr/>
        </p:nvSpPr>
        <p:spPr>
          <a:xfrm>
            <a:off x="5802379" y="5489473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25" name="Rectangle 124"/>
          <p:cNvSpPr/>
          <p:nvPr/>
        </p:nvSpPr>
        <p:spPr>
          <a:xfrm>
            <a:off x="6058964" y="5489473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26" name="Rectangle 125"/>
          <p:cNvSpPr/>
          <p:nvPr/>
        </p:nvSpPr>
        <p:spPr>
          <a:xfrm>
            <a:off x="6320531" y="5490963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27" name="Rectangle 126"/>
          <p:cNvSpPr/>
          <p:nvPr/>
        </p:nvSpPr>
        <p:spPr>
          <a:xfrm>
            <a:off x="6577116" y="5490963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28" name="Rectangle 127"/>
          <p:cNvSpPr/>
          <p:nvPr/>
        </p:nvSpPr>
        <p:spPr>
          <a:xfrm>
            <a:off x="7172570" y="5490963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29" name="Rectangle 128"/>
          <p:cNvSpPr/>
          <p:nvPr/>
        </p:nvSpPr>
        <p:spPr>
          <a:xfrm>
            <a:off x="7427197" y="5489473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30" name="Rectangle 129"/>
          <p:cNvSpPr/>
          <p:nvPr/>
        </p:nvSpPr>
        <p:spPr>
          <a:xfrm>
            <a:off x="7683782" y="5489473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31" name="Rectangle 130"/>
          <p:cNvSpPr/>
          <p:nvPr/>
        </p:nvSpPr>
        <p:spPr>
          <a:xfrm>
            <a:off x="7945349" y="5490963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32" name="Rectangle 131"/>
          <p:cNvSpPr/>
          <p:nvPr/>
        </p:nvSpPr>
        <p:spPr>
          <a:xfrm>
            <a:off x="8201934" y="5490963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33" name="Rectangle 132"/>
          <p:cNvSpPr/>
          <p:nvPr/>
        </p:nvSpPr>
        <p:spPr>
          <a:xfrm>
            <a:off x="8458520" y="5490963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34" name="Rectangle 133"/>
          <p:cNvSpPr/>
          <p:nvPr/>
        </p:nvSpPr>
        <p:spPr>
          <a:xfrm>
            <a:off x="5030752" y="5491056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5287336" y="5491056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36" name="Rectangle 135"/>
          <p:cNvSpPr/>
          <p:nvPr/>
        </p:nvSpPr>
        <p:spPr>
          <a:xfrm>
            <a:off x="5543921" y="5491056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37" name="Rectangle 136"/>
          <p:cNvSpPr/>
          <p:nvPr/>
        </p:nvSpPr>
        <p:spPr>
          <a:xfrm>
            <a:off x="5800507" y="5491056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38" name="Rectangle 137"/>
          <p:cNvSpPr/>
          <p:nvPr/>
        </p:nvSpPr>
        <p:spPr>
          <a:xfrm>
            <a:off x="6057092" y="5491056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39" name="Rectangle 138"/>
          <p:cNvSpPr/>
          <p:nvPr/>
        </p:nvSpPr>
        <p:spPr>
          <a:xfrm>
            <a:off x="6318659" y="5492546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0" name="Rectangle 139"/>
          <p:cNvSpPr/>
          <p:nvPr/>
        </p:nvSpPr>
        <p:spPr>
          <a:xfrm>
            <a:off x="6575244" y="5492546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1" name="Rectangle 140"/>
          <p:cNvSpPr/>
          <p:nvPr/>
        </p:nvSpPr>
        <p:spPr>
          <a:xfrm>
            <a:off x="7170698" y="5492546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2" name="Rectangle 141"/>
          <p:cNvSpPr/>
          <p:nvPr/>
        </p:nvSpPr>
        <p:spPr>
          <a:xfrm>
            <a:off x="7425325" y="5491056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3" name="Rectangle 142"/>
          <p:cNvSpPr/>
          <p:nvPr/>
        </p:nvSpPr>
        <p:spPr>
          <a:xfrm>
            <a:off x="7681910" y="5491056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4" name="Rectangle 143"/>
          <p:cNvSpPr/>
          <p:nvPr/>
        </p:nvSpPr>
        <p:spPr>
          <a:xfrm>
            <a:off x="7943477" y="5492546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5" name="Rectangle 144"/>
          <p:cNvSpPr/>
          <p:nvPr/>
        </p:nvSpPr>
        <p:spPr>
          <a:xfrm>
            <a:off x="8200062" y="5492546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6" name="Rectangle 145"/>
          <p:cNvSpPr/>
          <p:nvPr/>
        </p:nvSpPr>
        <p:spPr>
          <a:xfrm>
            <a:off x="8456648" y="5492546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8" name="Down Arrow 147"/>
          <p:cNvSpPr/>
          <p:nvPr/>
        </p:nvSpPr>
        <p:spPr>
          <a:xfrm rot="5400000">
            <a:off x="4225972" y="5468447"/>
            <a:ext cx="408665" cy="45720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Down Arrow 148"/>
          <p:cNvSpPr/>
          <p:nvPr/>
        </p:nvSpPr>
        <p:spPr>
          <a:xfrm>
            <a:off x="5682669" y="4648200"/>
            <a:ext cx="408665" cy="45720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Down Arrow 151"/>
          <p:cNvSpPr/>
          <p:nvPr/>
        </p:nvSpPr>
        <p:spPr>
          <a:xfrm rot="16200000">
            <a:off x="3952217" y="1563135"/>
            <a:ext cx="408665" cy="45720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4830229" y="1461552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5404786" y="1593741"/>
            <a:ext cx="150208" cy="40417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56" name="TextBox 155"/>
          <p:cNvSpPr txBox="1"/>
          <p:nvPr/>
        </p:nvSpPr>
        <p:spPr>
          <a:xfrm>
            <a:off x="762000" y="4100420"/>
            <a:ext cx="2892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Select(x =&gt; f(x))</a:t>
            </a:r>
            <a:endParaRPr lang="en-US" sz="3200" i="1" dirty="0"/>
          </a:p>
        </p:txBody>
      </p:sp>
      <p:sp>
        <p:nvSpPr>
          <p:cNvPr id="157" name="TextBox 156"/>
          <p:cNvSpPr txBox="1"/>
          <p:nvPr/>
        </p:nvSpPr>
        <p:spPr>
          <a:xfrm>
            <a:off x="6811047" y="345743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60" name="TextBox 159"/>
          <p:cNvSpPr txBox="1"/>
          <p:nvPr/>
        </p:nvSpPr>
        <p:spPr>
          <a:xfrm>
            <a:off x="6811047" y="550847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13</a:t>
            </a:fld>
            <a:endParaRPr lang="en-US"/>
          </a:p>
        </p:txBody>
      </p:sp>
      <p:sp>
        <p:nvSpPr>
          <p:cNvPr id="147" name="Down Arrow 146"/>
          <p:cNvSpPr/>
          <p:nvPr/>
        </p:nvSpPr>
        <p:spPr>
          <a:xfrm>
            <a:off x="7758886" y="4648200"/>
            <a:ext cx="408665" cy="45720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7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115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8" grpId="0" animBg="1"/>
      <p:bldP spid="149" grpId="0" animBg="1"/>
      <p:bldP spid="156" grpId="0"/>
      <p:bldP spid="157" grpId="0"/>
      <p:bldP spid="160" grpId="0"/>
      <p:bldP spid="1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ounded Rectangle 158"/>
          <p:cNvSpPr/>
          <p:nvPr/>
        </p:nvSpPr>
        <p:spPr>
          <a:xfrm>
            <a:off x="2056522" y="5715000"/>
            <a:ext cx="388390" cy="805712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17" name="Rounded Rectangle 116"/>
          <p:cNvSpPr/>
          <p:nvPr/>
        </p:nvSpPr>
        <p:spPr>
          <a:xfrm>
            <a:off x="7086599" y="3239245"/>
            <a:ext cx="1676401" cy="805712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Aggregation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412906" y="3239245"/>
            <a:ext cx="3497564" cy="805712"/>
            <a:chOff x="412906" y="2139956"/>
            <a:chExt cx="5175544" cy="906427"/>
          </a:xfrm>
        </p:grpSpPr>
        <p:sp>
          <p:nvSpPr>
            <p:cNvPr id="3" name="Rounded Rectangle 2"/>
            <p:cNvSpPr/>
            <p:nvPr/>
          </p:nvSpPr>
          <p:spPr>
            <a:xfrm>
              <a:off x="412906" y="2139956"/>
              <a:ext cx="5175544" cy="906427"/>
            </a:xfrm>
            <a:prstGeom prst="roundRect">
              <a:avLst/>
            </a:prstGeom>
            <a:solidFill>
              <a:srgbClr val="FFCCFF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40717" y="2240669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020399" y="2240669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400083" y="2240669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779767" y="2240669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59451" y="2240669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46506" y="2242346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26190" y="2242346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05874" y="2242346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82659" y="2240669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62343" y="2240669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449398" y="2242346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829082" y="2242346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208766" y="2242346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37947" y="2242450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17629" y="2242450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97313" y="2242450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76997" y="2242450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156681" y="2242450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543736" y="2244127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923420" y="2244127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303104" y="2244127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79889" y="2242450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059573" y="2242450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446628" y="2244127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826312" y="2244127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205996" y="2244127"/>
              <a:ext cx="227811" cy="704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4876800" y="3239245"/>
            <a:ext cx="1953157" cy="805712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33" name="Rectangle 32"/>
          <p:cNvSpPr/>
          <p:nvPr/>
        </p:nvSpPr>
        <p:spPr>
          <a:xfrm>
            <a:off x="5030752" y="332876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287336" y="332876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5" name="Rectangle 34"/>
          <p:cNvSpPr/>
          <p:nvPr/>
        </p:nvSpPr>
        <p:spPr>
          <a:xfrm>
            <a:off x="5543921" y="332876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6" name="Rectangle 35"/>
          <p:cNvSpPr/>
          <p:nvPr/>
        </p:nvSpPr>
        <p:spPr>
          <a:xfrm>
            <a:off x="5800507" y="332876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7" name="Rectangle 36"/>
          <p:cNvSpPr/>
          <p:nvPr/>
        </p:nvSpPr>
        <p:spPr>
          <a:xfrm>
            <a:off x="6057092" y="332876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8" name="Rectangle 37"/>
          <p:cNvSpPr/>
          <p:nvPr/>
        </p:nvSpPr>
        <p:spPr>
          <a:xfrm>
            <a:off x="6318659" y="333025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9" name="Rectangle 38"/>
          <p:cNvSpPr/>
          <p:nvPr/>
        </p:nvSpPr>
        <p:spPr>
          <a:xfrm>
            <a:off x="6575244" y="333025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0" name="Rectangle 39"/>
          <p:cNvSpPr/>
          <p:nvPr/>
        </p:nvSpPr>
        <p:spPr>
          <a:xfrm>
            <a:off x="7170698" y="333025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1" name="Rectangle 40"/>
          <p:cNvSpPr/>
          <p:nvPr/>
        </p:nvSpPr>
        <p:spPr>
          <a:xfrm>
            <a:off x="7425325" y="332876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2" name="Rectangle 41"/>
          <p:cNvSpPr/>
          <p:nvPr/>
        </p:nvSpPr>
        <p:spPr>
          <a:xfrm>
            <a:off x="7681910" y="332876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3" name="Rectangle 42"/>
          <p:cNvSpPr/>
          <p:nvPr/>
        </p:nvSpPr>
        <p:spPr>
          <a:xfrm>
            <a:off x="7943477" y="333025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4" name="Rectangle 43"/>
          <p:cNvSpPr/>
          <p:nvPr/>
        </p:nvSpPr>
        <p:spPr>
          <a:xfrm>
            <a:off x="8200062" y="333025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5" name="Rectangle 44"/>
          <p:cNvSpPr/>
          <p:nvPr/>
        </p:nvSpPr>
        <p:spPr>
          <a:xfrm>
            <a:off x="8456648" y="333025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7" name="Rectangle 46"/>
          <p:cNvSpPr/>
          <p:nvPr/>
        </p:nvSpPr>
        <p:spPr>
          <a:xfrm>
            <a:off x="5285464" y="3330351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8" name="Rectangle 47"/>
          <p:cNvSpPr/>
          <p:nvPr/>
        </p:nvSpPr>
        <p:spPr>
          <a:xfrm>
            <a:off x="5542049" y="3330351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9" name="Rectangle 48"/>
          <p:cNvSpPr/>
          <p:nvPr/>
        </p:nvSpPr>
        <p:spPr>
          <a:xfrm>
            <a:off x="5798635" y="3330351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50" name="Rectangle 49"/>
          <p:cNvSpPr/>
          <p:nvPr/>
        </p:nvSpPr>
        <p:spPr>
          <a:xfrm>
            <a:off x="6055220" y="3330351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51" name="Rectangle 50"/>
          <p:cNvSpPr/>
          <p:nvPr/>
        </p:nvSpPr>
        <p:spPr>
          <a:xfrm>
            <a:off x="6316787" y="3331841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52" name="Rectangle 51"/>
          <p:cNvSpPr/>
          <p:nvPr/>
        </p:nvSpPr>
        <p:spPr>
          <a:xfrm>
            <a:off x="6573372" y="3331841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53" name="Rectangle 52"/>
          <p:cNvSpPr/>
          <p:nvPr/>
        </p:nvSpPr>
        <p:spPr>
          <a:xfrm>
            <a:off x="7168826" y="3331841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54" name="Rectangle 53"/>
          <p:cNvSpPr/>
          <p:nvPr/>
        </p:nvSpPr>
        <p:spPr>
          <a:xfrm>
            <a:off x="7423453" y="3330351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55" name="Rectangle 54"/>
          <p:cNvSpPr/>
          <p:nvPr/>
        </p:nvSpPr>
        <p:spPr>
          <a:xfrm>
            <a:off x="7680038" y="3330351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56" name="Rectangle 55"/>
          <p:cNvSpPr/>
          <p:nvPr/>
        </p:nvSpPr>
        <p:spPr>
          <a:xfrm>
            <a:off x="7941605" y="3331841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57" name="Rectangle 56"/>
          <p:cNvSpPr/>
          <p:nvPr/>
        </p:nvSpPr>
        <p:spPr>
          <a:xfrm>
            <a:off x="8198190" y="3331841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58" name="Rectangle 57"/>
          <p:cNvSpPr/>
          <p:nvPr/>
        </p:nvSpPr>
        <p:spPr>
          <a:xfrm>
            <a:off x="8454776" y="3331841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15" name="Down Arrow 114"/>
          <p:cNvSpPr/>
          <p:nvPr/>
        </p:nvSpPr>
        <p:spPr>
          <a:xfrm>
            <a:off x="2036246" y="4876800"/>
            <a:ext cx="408665" cy="45720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2297868" y="1701224"/>
            <a:ext cx="1356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f(  ,   )=</a:t>
            </a:r>
            <a:endParaRPr lang="en-US" sz="3200" i="1" dirty="0"/>
          </a:p>
        </p:txBody>
      </p:sp>
      <p:sp>
        <p:nvSpPr>
          <p:cNvPr id="118" name="Down Arrow 117"/>
          <p:cNvSpPr/>
          <p:nvPr/>
        </p:nvSpPr>
        <p:spPr>
          <a:xfrm rot="5400000">
            <a:off x="4225972" y="3487159"/>
            <a:ext cx="408665" cy="45720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Down Arrow 148"/>
          <p:cNvSpPr/>
          <p:nvPr/>
        </p:nvSpPr>
        <p:spPr>
          <a:xfrm>
            <a:off x="5792716" y="4066795"/>
            <a:ext cx="408665" cy="45720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2653610" y="1659334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330225" y="4100420"/>
            <a:ext cx="4509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Aggregate((</a:t>
            </a:r>
            <a:r>
              <a:rPr lang="en-US" sz="3200" i="1" dirty="0" err="1" smtClean="0"/>
              <a:t>x,y</a:t>
            </a:r>
            <a:r>
              <a:rPr lang="en-US" sz="3200" i="1" dirty="0" smtClean="0"/>
              <a:t>) =&gt; f(</a:t>
            </a:r>
            <a:r>
              <a:rPr lang="en-US" sz="3200" i="1" dirty="0" err="1" smtClean="0"/>
              <a:t>x,y</a:t>
            </a:r>
            <a:r>
              <a:rPr lang="en-US" sz="3200" i="1" dirty="0" smtClean="0"/>
              <a:t>))</a:t>
            </a:r>
            <a:endParaRPr lang="en-US" sz="3200" i="1" dirty="0"/>
          </a:p>
        </p:txBody>
      </p:sp>
      <p:sp>
        <p:nvSpPr>
          <p:cNvPr id="157" name="TextBox 156"/>
          <p:cNvSpPr txBox="1"/>
          <p:nvPr/>
        </p:nvSpPr>
        <p:spPr>
          <a:xfrm>
            <a:off x="6811047" y="345743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51" name="Rectangle 150"/>
          <p:cNvSpPr/>
          <p:nvPr/>
        </p:nvSpPr>
        <p:spPr>
          <a:xfrm>
            <a:off x="2956124" y="1659334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3622016" y="1659334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83399" y="1711056"/>
            <a:ext cx="4624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f</a:t>
            </a:r>
            <a:r>
              <a:rPr lang="en-US" sz="2800" i="1" dirty="0" smtClean="0"/>
              <a:t> is associative (commutative)</a:t>
            </a:r>
            <a:endParaRPr lang="en-US" sz="2800" i="1" dirty="0"/>
          </a:p>
        </p:txBody>
      </p:sp>
      <p:sp>
        <p:nvSpPr>
          <p:cNvPr id="158" name="Rectangle 157"/>
          <p:cNvSpPr/>
          <p:nvPr/>
        </p:nvSpPr>
        <p:spPr>
          <a:xfrm>
            <a:off x="2163602" y="5804524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5827758" y="4541611"/>
            <a:ext cx="388390" cy="805712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62" name="Rectangle 161"/>
          <p:cNvSpPr/>
          <p:nvPr/>
        </p:nvSpPr>
        <p:spPr>
          <a:xfrm>
            <a:off x="5934838" y="4631135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3" name="Rounded Rectangle 162"/>
          <p:cNvSpPr/>
          <p:nvPr/>
        </p:nvSpPr>
        <p:spPr>
          <a:xfrm>
            <a:off x="7757014" y="4541611"/>
            <a:ext cx="388390" cy="805712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64" name="Rectangle 163"/>
          <p:cNvSpPr/>
          <p:nvPr/>
        </p:nvSpPr>
        <p:spPr>
          <a:xfrm>
            <a:off x="7864094" y="4631135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6781800" y="5701676"/>
            <a:ext cx="388390" cy="805712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67" name="Rectangle 166"/>
          <p:cNvSpPr/>
          <p:nvPr/>
        </p:nvSpPr>
        <p:spPr>
          <a:xfrm>
            <a:off x="6888880" y="5791200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8" name="Down Arrow 167"/>
          <p:cNvSpPr/>
          <p:nvPr/>
        </p:nvSpPr>
        <p:spPr>
          <a:xfrm rot="5400000">
            <a:off x="4225972" y="5860198"/>
            <a:ext cx="408665" cy="45720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TextBox 168"/>
          <p:cNvSpPr txBox="1"/>
          <p:nvPr/>
        </p:nvSpPr>
        <p:spPr>
          <a:xfrm>
            <a:off x="6811047" y="475980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70" name="Down Arrow 169"/>
          <p:cNvSpPr/>
          <p:nvPr/>
        </p:nvSpPr>
        <p:spPr>
          <a:xfrm>
            <a:off x="6766307" y="5244476"/>
            <a:ext cx="408665" cy="45720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14</a:t>
            </a:fld>
            <a:endParaRPr lang="en-US"/>
          </a:p>
        </p:txBody>
      </p:sp>
      <p:sp>
        <p:nvSpPr>
          <p:cNvPr id="80" name="Down Arrow 79"/>
          <p:cNvSpPr/>
          <p:nvPr/>
        </p:nvSpPr>
        <p:spPr>
          <a:xfrm>
            <a:off x="7739144" y="4066795"/>
            <a:ext cx="408665" cy="45720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2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17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115" grpId="0" animBg="1"/>
      <p:bldP spid="118" grpId="0" animBg="1"/>
      <p:bldP spid="149" grpId="0" animBg="1"/>
      <p:bldP spid="156" grpId="0"/>
      <p:bldP spid="157" grpId="0"/>
      <p:bldP spid="158" grpId="0" animBg="1"/>
      <p:bldP spid="161" grpId="0" animBg="1"/>
      <p:bldP spid="162" grpId="0" animBg="1"/>
      <p:bldP spid="163" grpId="0" animBg="1"/>
      <p:bldP spid="164" grpId="0" animBg="1"/>
      <p:bldP spid="166" grpId="0" animBg="1"/>
      <p:bldP spid="167" grpId="0" animBg="1"/>
      <p:bldP spid="168" grpId="0" animBg="1"/>
      <p:bldP spid="169" grpId="0"/>
      <p:bldP spid="170" grpId="0" animBg="1"/>
      <p:bldP spid="8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ounded Rectangle 190"/>
          <p:cNvSpPr/>
          <p:nvPr/>
        </p:nvSpPr>
        <p:spPr>
          <a:xfrm>
            <a:off x="7050705" y="5540056"/>
            <a:ext cx="1407495" cy="1089344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90" name="Rounded Rectangle 189"/>
          <p:cNvSpPr/>
          <p:nvPr/>
        </p:nvSpPr>
        <p:spPr>
          <a:xfrm>
            <a:off x="5238163" y="5540056"/>
            <a:ext cx="1619837" cy="1089344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(Co)</a:t>
            </a:r>
            <a:r>
              <a:rPr lang="en-US" dirty="0" err="1" smtClean="0"/>
              <a:t>GroupBy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05263" y="4267200"/>
            <a:ext cx="2957731" cy="1089344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9" name="Rounded Rectangle 8"/>
          <p:cNvSpPr/>
          <p:nvPr/>
        </p:nvSpPr>
        <p:spPr>
          <a:xfrm>
            <a:off x="2295891" y="4380364"/>
            <a:ext cx="1179508" cy="841999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0" name="Rounded Rectangle 9"/>
          <p:cNvSpPr/>
          <p:nvPr/>
        </p:nvSpPr>
        <p:spPr>
          <a:xfrm>
            <a:off x="726735" y="4380364"/>
            <a:ext cx="911873" cy="841999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1" name="Rounded Rectangle 10"/>
          <p:cNvSpPr/>
          <p:nvPr/>
        </p:nvSpPr>
        <p:spPr>
          <a:xfrm>
            <a:off x="1680209" y="4368341"/>
            <a:ext cx="510017" cy="841999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36" name="Rectangle 35"/>
          <p:cNvSpPr/>
          <p:nvPr/>
        </p:nvSpPr>
        <p:spPr>
          <a:xfrm>
            <a:off x="834305" y="4557288"/>
            <a:ext cx="159536" cy="50917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12672" y="4557288"/>
            <a:ext cx="159536" cy="50917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8" name="Rectangle 37"/>
          <p:cNvSpPr/>
          <p:nvPr/>
        </p:nvSpPr>
        <p:spPr>
          <a:xfrm>
            <a:off x="1391040" y="4557288"/>
            <a:ext cx="159536" cy="50917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9" name="Rectangle 38"/>
          <p:cNvSpPr/>
          <p:nvPr/>
        </p:nvSpPr>
        <p:spPr>
          <a:xfrm>
            <a:off x="1732002" y="4557288"/>
            <a:ext cx="159536" cy="5091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0" name="Rectangle 39"/>
          <p:cNvSpPr/>
          <p:nvPr/>
        </p:nvSpPr>
        <p:spPr>
          <a:xfrm>
            <a:off x="1970266" y="4557288"/>
            <a:ext cx="159536" cy="5091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1" name="Rectangle 40"/>
          <p:cNvSpPr/>
          <p:nvPr/>
        </p:nvSpPr>
        <p:spPr>
          <a:xfrm>
            <a:off x="2675960" y="4557288"/>
            <a:ext cx="159536" cy="50917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2" name="Rectangle 41"/>
          <p:cNvSpPr/>
          <p:nvPr/>
        </p:nvSpPr>
        <p:spPr>
          <a:xfrm>
            <a:off x="2954328" y="4557288"/>
            <a:ext cx="159536" cy="50917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3" name="Rectangle 42"/>
          <p:cNvSpPr/>
          <p:nvPr/>
        </p:nvSpPr>
        <p:spPr>
          <a:xfrm>
            <a:off x="3232698" y="4557288"/>
            <a:ext cx="159536" cy="50917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72" name="Rectangle 71"/>
          <p:cNvSpPr/>
          <p:nvPr/>
        </p:nvSpPr>
        <p:spPr>
          <a:xfrm>
            <a:off x="2427338" y="4557288"/>
            <a:ext cx="159536" cy="50917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74" name="Rounded Rectangle 73"/>
          <p:cNvSpPr/>
          <p:nvPr/>
        </p:nvSpPr>
        <p:spPr>
          <a:xfrm>
            <a:off x="828733" y="1613365"/>
            <a:ext cx="2488644" cy="805712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75" name="Rectangle 74"/>
          <p:cNvSpPr/>
          <p:nvPr/>
        </p:nvSpPr>
        <p:spPr>
          <a:xfrm>
            <a:off x="982685" y="170288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1239269" y="170288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77" name="Rectangle 76"/>
          <p:cNvSpPr/>
          <p:nvPr/>
        </p:nvSpPr>
        <p:spPr>
          <a:xfrm>
            <a:off x="1495854" y="170288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78" name="Rectangle 77"/>
          <p:cNvSpPr/>
          <p:nvPr/>
        </p:nvSpPr>
        <p:spPr>
          <a:xfrm>
            <a:off x="1752439" y="170288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79" name="Rectangle 78"/>
          <p:cNvSpPr/>
          <p:nvPr/>
        </p:nvSpPr>
        <p:spPr>
          <a:xfrm>
            <a:off x="2009025" y="170288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80" name="Rectangle 79"/>
          <p:cNvSpPr/>
          <p:nvPr/>
        </p:nvSpPr>
        <p:spPr>
          <a:xfrm>
            <a:off x="2270592" y="170437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81" name="Rectangle 80"/>
          <p:cNvSpPr/>
          <p:nvPr/>
        </p:nvSpPr>
        <p:spPr>
          <a:xfrm>
            <a:off x="2527177" y="170437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82" name="Rectangle 81"/>
          <p:cNvSpPr/>
          <p:nvPr/>
        </p:nvSpPr>
        <p:spPr>
          <a:xfrm>
            <a:off x="2783762" y="170437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83" name="Rectangle 82"/>
          <p:cNvSpPr/>
          <p:nvPr/>
        </p:nvSpPr>
        <p:spPr>
          <a:xfrm>
            <a:off x="3038389" y="1702888"/>
            <a:ext cx="153952" cy="626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88" name="Rectangle 87"/>
          <p:cNvSpPr/>
          <p:nvPr/>
        </p:nvSpPr>
        <p:spPr>
          <a:xfrm>
            <a:off x="980813" y="1704471"/>
            <a:ext cx="153952" cy="626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237397" y="1704471"/>
            <a:ext cx="153952" cy="626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90" name="Rectangle 89"/>
          <p:cNvSpPr/>
          <p:nvPr/>
        </p:nvSpPr>
        <p:spPr>
          <a:xfrm>
            <a:off x="1493982" y="1704471"/>
            <a:ext cx="153952" cy="626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91" name="Rectangle 90"/>
          <p:cNvSpPr/>
          <p:nvPr/>
        </p:nvSpPr>
        <p:spPr>
          <a:xfrm>
            <a:off x="1750568" y="1704471"/>
            <a:ext cx="153952" cy="626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92" name="Rectangle 91"/>
          <p:cNvSpPr/>
          <p:nvPr/>
        </p:nvSpPr>
        <p:spPr>
          <a:xfrm>
            <a:off x="2007153" y="1704471"/>
            <a:ext cx="153952" cy="626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93" name="Rectangle 92"/>
          <p:cNvSpPr/>
          <p:nvPr/>
        </p:nvSpPr>
        <p:spPr>
          <a:xfrm>
            <a:off x="2268720" y="1705961"/>
            <a:ext cx="153952" cy="626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94" name="Rectangle 93"/>
          <p:cNvSpPr/>
          <p:nvPr/>
        </p:nvSpPr>
        <p:spPr>
          <a:xfrm>
            <a:off x="2525305" y="1705961"/>
            <a:ext cx="153952" cy="626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95" name="Rectangle 94"/>
          <p:cNvSpPr/>
          <p:nvPr/>
        </p:nvSpPr>
        <p:spPr>
          <a:xfrm>
            <a:off x="2781890" y="1705961"/>
            <a:ext cx="153952" cy="626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96" name="Rectangle 95"/>
          <p:cNvSpPr/>
          <p:nvPr/>
        </p:nvSpPr>
        <p:spPr>
          <a:xfrm>
            <a:off x="3036517" y="1705961"/>
            <a:ext cx="153952" cy="626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02" name="TextBox 101"/>
          <p:cNvSpPr txBox="1"/>
          <p:nvPr/>
        </p:nvSpPr>
        <p:spPr>
          <a:xfrm>
            <a:off x="407259" y="2485166"/>
            <a:ext cx="3507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 smtClean="0"/>
              <a:t>GroupBy</a:t>
            </a:r>
            <a:r>
              <a:rPr lang="en-US" sz="3200" i="1" dirty="0" smtClean="0"/>
              <a:t>(x =&gt; K(x))</a:t>
            </a:r>
            <a:endParaRPr lang="en-US" sz="3200" i="1" dirty="0"/>
          </a:p>
        </p:txBody>
      </p:sp>
      <p:sp>
        <p:nvSpPr>
          <p:cNvPr id="103" name="Down Arrow 102"/>
          <p:cNvSpPr/>
          <p:nvPr/>
        </p:nvSpPr>
        <p:spPr>
          <a:xfrm>
            <a:off x="1923802" y="3706492"/>
            <a:ext cx="408665" cy="45720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7050705" y="1600200"/>
            <a:ext cx="1178896" cy="805712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05" name="Rounded Rectangle 104"/>
          <p:cNvSpPr/>
          <p:nvPr/>
        </p:nvSpPr>
        <p:spPr>
          <a:xfrm>
            <a:off x="5298105" y="1600200"/>
            <a:ext cx="1483695" cy="805712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31" name="Down Arrow 130"/>
          <p:cNvSpPr/>
          <p:nvPr/>
        </p:nvSpPr>
        <p:spPr>
          <a:xfrm rot="5400000">
            <a:off x="4190077" y="1848114"/>
            <a:ext cx="408665" cy="45720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Down Arrow 131"/>
          <p:cNvSpPr/>
          <p:nvPr/>
        </p:nvSpPr>
        <p:spPr>
          <a:xfrm>
            <a:off x="6710617" y="2971800"/>
            <a:ext cx="408665" cy="45720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TextBox 132"/>
          <p:cNvSpPr txBox="1"/>
          <p:nvPr/>
        </p:nvSpPr>
        <p:spPr>
          <a:xfrm>
            <a:off x="6775152" y="181838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40" name="Down Arrow 139"/>
          <p:cNvSpPr/>
          <p:nvPr/>
        </p:nvSpPr>
        <p:spPr>
          <a:xfrm rot="5400000">
            <a:off x="4190077" y="5046361"/>
            <a:ext cx="408665" cy="45720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7166172" y="1705961"/>
            <a:ext cx="153952" cy="626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4" name="Rectangle 143"/>
          <p:cNvSpPr/>
          <p:nvPr/>
        </p:nvSpPr>
        <p:spPr>
          <a:xfrm>
            <a:off x="7422757" y="1705961"/>
            <a:ext cx="153952" cy="626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5" name="Rectangle 144"/>
          <p:cNvSpPr/>
          <p:nvPr/>
        </p:nvSpPr>
        <p:spPr>
          <a:xfrm>
            <a:off x="7679342" y="1705961"/>
            <a:ext cx="153952" cy="626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6" name="Rectangle 145"/>
          <p:cNvSpPr/>
          <p:nvPr/>
        </p:nvSpPr>
        <p:spPr>
          <a:xfrm>
            <a:off x="7933062" y="1704471"/>
            <a:ext cx="153952" cy="626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7" name="Rectangle 146"/>
          <p:cNvSpPr/>
          <p:nvPr/>
        </p:nvSpPr>
        <p:spPr>
          <a:xfrm>
            <a:off x="5481621" y="1704471"/>
            <a:ext cx="153952" cy="626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5738205" y="1704471"/>
            <a:ext cx="153952" cy="626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9" name="Rectangle 148"/>
          <p:cNvSpPr/>
          <p:nvPr/>
        </p:nvSpPr>
        <p:spPr>
          <a:xfrm>
            <a:off x="5994790" y="1704471"/>
            <a:ext cx="153952" cy="626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50" name="Rectangle 149"/>
          <p:cNvSpPr/>
          <p:nvPr/>
        </p:nvSpPr>
        <p:spPr>
          <a:xfrm>
            <a:off x="6251376" y="1704471"/>
            <a:ext cx="153952" cy="626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51" name="Rectangle 150"/>
          <p:cNvSpPr/>
          <p:nvPr/>
        </p:nvSpPr>
        <p:spPr>
          <a:xfrm>
            <a:off x="6507961" y="1704471"/>
            <a:ext cx="153952" cy="626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52" name="Rounded Rectangle 151"/>
          <p:cNvSpPr/>
          <p:nvPr/>
        </p:nvSpPr>
        <p:spPr>
          <a:xfrm>
            <a:off x="7050705" y="3562629"/>
            <a:ext cx="1178896" cy="805712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53" name="Rounded Rectangle 152"/>
          <p:cNvSpPr/>
          <p:nvPr/>
        </p:nvSpPr>
        <p:spPr>
          <a:xfrm>
            <a:off x="5298105" y="3562629"/>
            <a:ext cx="1483695" cy="805712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54" name="TextBox 153"/>
          <p:cNvSpPr txBox="1"/>
          <p:nvPr/>
        </p:nvSpPr>
        <p:spPr>
          <a:xfrm>
            <a:off x="6775152" y="378081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55" name="Rectangle 154"/>
          <p:cNvSpPr/>
          <p:nvPr/>
        </p:nvSpPr>
        <p:spPr>
          <a:xfrm>
            <a:off x="7166172" y="3668390"/>
            <a:ext cx="153952" cy="626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56" name="Rectangle 155"/>
          <p:cNvSpPr/>
          <p:nvPr/>
        </p:nvSpPr>
        <p:spPr>
          <a:xfrm>
            <a:off x="7422757" y="3668390"/>
            <a:ext cx="153952" cy="626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57" name="Rectangle 156"/>
          <p:cNvSpPr/>
          <p:nvPr/>
        </p:nvSpPr>
        <p:spPr>
          <a:xfrm>
            <a:off x="7679342" y="3668390"/>
            <a:ext cx="153952" cy="626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58" name="Rectangle 157"/>
          <p:cNvSpPr/>
          <p:nvPr/>
        </p:nvSpPr>
        <p:spPr>
          <a:xfrm>
            <a:off x="7933062" y="3666900"/>
            <a:ext cx="153952" cy="626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59" name="Rectangle 158"/>
          <p:cNvSpPr/>
          <p:nvPr/>
        </p:nvSpPr>
        <p:spPr>
          <a:xfrm>
            <a:off x="5481621" y="3666900"/>
            <a:ext cx="153952" cy="626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5738205" y="3666900"/>
            <a:ext cx="153952" cy="626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1" name="Rectangle 160"/>
          <p:cNvSpPr/>
          <p:nvPr/>
        </p:nvSpPr>
        <p:spPr>
          <a:xfrm>
            <a:off x="5994790" y="3666900"/>
            <a:ext cx="153952" cy="626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2" name="Rectangle 161"/>
          <p:cNvSpPr/>
          <p:nvPr/>
        </p:nvSpPr>
        <p:spPr>
          <a:xfrm>
            <a:off x="6251376" y="3666900"/>
            <a:ext cx="153952" cy="626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3" name="Rectangle 162"/>
          <p:cNvSpPr/>
          <p:nvPr/>
        </p:nvSpPr>
        <p:spPr>
          <a:xfrm>
            <a:off x="6507961" y="3666900"/>
            <a:ext cx="153952" cy="626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77" name="Rounded Rectangle 176"/>
          <p:cNvSpPr/>
          <p:nvPr/>
        </p:nvSpPr>
        <p:spPr>
          <a:xfrm>
            <a:off x="7162800" y="5663729"/>
            <a:ext cx="1179508" cy="841999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78" name="Rounded Rectangle 177"/>
          <p:cNvSpPr/>
          <p:nvPr/>
        </p:nvSpPr>
        <p:spPr>
          <a:xfrm>
            <a:off x="5334000" y="5663729"/>
            <a:ext cx="911873" cy="841999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79" name="Rounded Rectangle 178"/>
          <p:cNvSpPr/>
          <p:nvPr/>
        </p:nvSpPr>
        <p:spPr>
          <a:xfrm>
            <a:off x="6287474" y="5651706"/>
            <a:ext cx="510017" cy="841999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80" name="Rectangle 179"/>
          <p:cNvSpPr/>
          <p:nvPr/>
        </p:nvSpPr>
        <p:spPr>
          <a:xfrm>
            <a:off x="5441570" y="5840653"/>
            <a:ext cx="159536" cy="50917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719937" y="5840653"/>
            <a:ext cx="159536" cy="50917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2" name="Rectangle 181"/>
          <p:cNvSpPr/>
          <p:nvPr/>
        </p:nvSpPr>
        <p:spPr>
          <a:xfrm>
            <a:off x="5998305" y="5840653"/>
            <a:ext cx="159536" cy="50917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3" name="Rectangle 182"/>
          <p:cNvSpPr/>
          <p:nvPr/>
        </p:nvSpPr>
        <p:spPr>
          <a:xfrm>
            <a:off x="6339267" y="5840653"/>
            <a:ext cx="159536" cy="5091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4" name="Rectangle 183"/>
          <p:cNvSpPr/>
          <p:nvPr/>
        </p:nvSpPr>
        <p:spPr>
          <a:xfrm>
            <a:off x="6577531" y="5840653"/>
            <a:ext cx="159536" cy="5091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5" name="Rectangle 184"/>
          <p:cNvSpPr/>
          <p:nvPr/>
        </p:nvSpPr>
        <p:spPr>
          <a:xfrm>
            <a:off x="7542869" y="5840653"/>
            <a:ext cx="159536" cy="50917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6" name="Rectangle 185"/>
          <p:cNvSpPr/>
          <p:nvPr/>
        </p:nvSpPr>
        <p:spPr>
          <a:xfrm>
            <a:off x="7821237" y="5840653"/>
            <a:ext cx="159536" cy="50917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7" name="Rectangle 186"/>
          <p:cNvSpPr/>
          <p:nvPr/>
        </p:nvSpPr>
        <p:spPr>
          <a:xfrm>
            <a:off x="8099607" y="5840653"/>
            <a:ext cx="159536" cy="50917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8" name="Rectangle 187"/>
          <p:cNvSpPr/>
          <p:nvPr/>
        </p:nvSpPr>
        <p:spPr>
          <a:xfrm>
            <a:off x="7294247" y="5840653"/>
            <a:ext cx="159536" cy="50917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9" name="TextBox 188"/>
          <p:cNvSpPr txBox="1"/>
          <p:nvPr/>
        </p:nvSpPr>
        <p:spPr>
          <a:xfrm>
            <a:off x="6775152" y="588803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92" name="Down Arrow 191"/>
          <p:cNvSpPr/>
          <p:nvPr/>
        </p:nvSpPr>
        <p:spPr>
          <a:xfrm>
            <a:off x="7412572" y="4992677"/>
            <a:ext cx="408665" cy="45720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TextBox 194"/>
          <p:cNvSpPr txBox="1"/>
          <p:nvPr/>
        </p:nvSpPr>
        <p:spPr>
          <a:xfrm>
            <a:off x="4876800" y="2438400"/>
            <a:ext cx="3996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 smtClean="0"/>
              <a:t>PartitionBy</a:t>
            </a:r>
            <a:r>
              <a:rPr lang="en-US" sz="3200" i="1" dirty="0" smtClean="0"/>
              <a:t>(x =&gt; K(x))</a:t>
            </a:r>
            <a:endParaRPr lang="en-US" sz="3200" i="1" dirty="0"/>
          </a:p>
        </p:txBody>
      </p:sp>
      <p:sp>
        <p:nvSpPr>
          <p:cNvPr id="196" name="TextBox 195"/>
          <p:cNvSpPr txBox="1"/>
          <p:nvPr/>
        </p:nvSpPr>
        <p:spPr>
          <a:xfrm>
            <a:off x="5026708" y="4397515"/>
            <a:ext cx="3507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 smtClean="0"/>
              <a:t>GroupBy</a:t>
            </a:r>
            <a:r>
              <a:rPr lang="en-US" sz="3200" i="1" dirty="0" smtClean="0"/>
              <a:t>(x =&gt; K(x))</a:t>
            </a:r>
            <a:endParaRPr lang="en-US" sz="3200" i="1" dirty="0"/>
          </a:p>
        </p:txBody>
      </p:sp>
      <p:sp>
        <p:nvSpPr>
          <p:cNvPr id="197" name="TextBox 196"/>
          <p:cNvSpPr txBox="1"/>
          <p:nvPr/>
        </p:nvSpPr>
        <p:spPr>
          <a:xfrm>
            <a:off x="3562994" y="5364819"/>
            <a:ext cx="1529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Equal under</a:t>
            </a:r>
          </a:p>
          <a:p>
            <a:r>
              <a:rPr lang="en-US" sz="2000" i="1" dirty="0" smtClean="0"/>
              <a:t>permutation</a:t>
            </a:r>
            <a:endParaRPr lang="en-US" sz="2000" i="1" dirty="0"/>
          </a:p>
        </p:txBody>
      </p:sp>
      <p:sp>
        <p:nvSpPr>
          <p:cNvPr id="198" name="Slide Number Placeholder 19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15</a:t>
            </a:fld>
            <a:endParaRPr lang="en-US"/>
          </a:p>
        </p:txBody>
      </p:sp>
      <p:sp>
        <p:nvSpPr>
          <p:cNvPr id="84" name="Down Arrow 83"/>
          <p:cNvSpPr/>
          <p:nvPr/>
        </p:nvSpPr>
        <p:spPr>
          <a:xfrm>
            <a:off x="5900289" y="5013652"/>
            <a:ext cx="408665" cy="45720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  <p:bldP spid="190" grpId="0" animBg="1"/>
      <p:bldP spid="8" grpId="0" animBg="1"/>
      <p:bldP spid="9" grpId="0" animBg="1"/>
      <p:bldP spid="10" grpId="0" animBg="1"/>
      <p:bldP spid="11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72" grpId="0" animBg="1"/>
      <p:bldP spid="103" grpId="0" animBg="1"/>
      <p:bldP spid="104" grpId="0" animBg="1"/>
      <p:bldP spid="105" grpId="0" animBg="1"/>
      <p:bldP spid="131" grpId="0" animBg="1"/>
      <p:bldP spid="132" grpId="0" animBg="1"/>
      <p:bldP spid="133" grpId="0"/>
      <p:bldP spid="140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/>
      <p:bldP spid="192" grpId="0" animBg="1"/>
      <p:bldP spid="195" grpId="0"/>
      <p:bldP spid="196" grpId="0"/>
      <p:bldP spid="197" grpId="0"/>
      <p:bldP spid="8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/>
          <p:cNvSpPr/>
          <p:nvPr/>
        </p:nvSpPr>
        <p:spPr>
          <a:xfrm>
            <a:off x="5944641" y="1371600"/>
            <a:ext cx="2998652" cy="4800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6842594" y="1484161"/>
            <a:ext cx="1158406" cy="53513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54" name="Rectangle 53"/>
          <p:cNvSpPr/>
          <p:nvPr/>
        </p:nvSpPr>
        <p:spPr>
          <a:xfrm>
            <a:off x="4038600" y="2567354"/>
            <a:ext cx="1280746" cy="2549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ounded Rectangle 91"/>
          <p:cNvSpPr/>
          <p:nvPr/>
        </p:nvSpPr>
        <p:spPr>
          <a:xfrm>
            <a:off x="7344198" y="2625273"/>
            <a:ext cx="462723" cy="53513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93" name="Rounded Rectangle 92"/>
          <p:cNvSpPr/>
          <p:nvPr/>
        </p:nvSpPr>
        <p:spPr>
          <a:xfrm>
            <a:off x="8247693" y="2625273"/>
            <a:ext cx="515307" cy="53513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94" name="Rounded Rectangle 93"/>
          <p:cNvSpPr/>
          <p:nvPr/>
        </p:nvSpPr>
        <p:spPr>
          <a:xfrm>
            <a:off x="6382542" y="2625273"/>
            <a:ext cx="462723" cy="53513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90" name="Rounded Rectangle 89"/>
          <p:cNvSpPr/>
          <p:nvPr/>
        </p:nvSpPr>
        <p:spPr>
          <a:xfrm>
            <a:off x="7339317" y="4539590"/>
            <a:ext cx="462723" cy="53513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91" name="Rounded Rectangle 90"/>
          <p:cNvSpPr/>
          <p:nvPr/>
        </p:nvSpPr>
        <p:spPr>
          <a:xfrm>
            <a:off x="8242812" y="4539590"/>
            <a:ext cx="515307" cy="53513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89" name="Rounded Rectangle 88"/>
          <p:cNvSpPr/>
          <p:nvPr/>
        </p:nvSpPr>
        <p:spPr>
          <a:xfrm>
            <a:off x="6377661" y="4539590"/>
            <a:ext cx="462723" cy="53513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Nested Parallelism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495" y="3819362"/>
            <a:ext cx="440473" cy="517479"/>
          </a:xfrm>
          <a:prstGeom prst="rect">
            <a:avLst/>
          </a:prstGeom>
          <a:noFill/>
        </p:spPr>
      </p:pic>
      <p:pic>
        <p:nvPicPr>
          <p:cNvPr id="5" name="Picture 4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6303" y="3819362"/>
            <a:ext cx="440473" cy="517479"/>
          </a:xfrm>
          <a:prstGeom prst="rect">
            <a:avLst/>
          </a:prstGeom>
          <a:noFill/>
        </p:spPr>
      </p:pic>
      <p:pic>
        <p:nvPicPr>
          <p:cNvPr id="6" name="Picture 5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9362"/>
            <a:ext cx="440473" cy="517479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672187" y="2625273"/>
            <a:ext cx="1399741" cy="53513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8" name="Rectangle 7"/>
          <p:cNvSpPr/>
          <p:nvPr/>
        </p:nvSpPr>
        <p:spPr>
          <a:xfrm>
            <a:off x="816988" y="2684732"/>
            <a:ext cx="144802" cy="416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58322" y="2684732"/>
            <a:ext cx="144802" cy="416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0" name="Rectangle 9"/>
          <p:cNvSpPr/>
          <p:nvPr/>
        </p:nvSpPr>
        <p:spPr>
          <a:xfrm>
            <a:off x="1299657" y="2684732"/>
            <a:ext cx="144802" cy="416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1" name="Rectangle 10"/>
          <p:cNvSpPr/>
          <p:nvPr/>
        </p:nvSpPr>
        <p:spPr>
          <a:xfrm>
            <a:off x="1540993" y="2684732"/>
            <a:ext cx="144802" cy="416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2" name="Rectangle 11"/>
          <p:cNvSpPr/>
          <p:nvPr/>
        </p:nvSpPr>
        <p:spPr>
          <a:xfrm>
            <a:off x="1782328" y="2684732"/>
            <a:ext cx="144802" cy="416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3" name="Rounded Rectangle 12"/>
          <p:cNvSpPr/>
          <p:nvPr/>
        </p:nvSpPr>
        <p:spPr>
          <a:xfrm>
            <a:off x="2409797" y="2625273"/>
            <a:ext cx="1158406" cy="53513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4" name="Rectangle 13"/>
          <p:cNvSpPr/>
          <p:nvPr/>
        </p:nvSpPr>
        <p:spPr>
          <a:xfrm>
            <a:off x="2554597" y="2684732"/>
            <a:ext cx="144802" cy="416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5" name="Rectangle 14"/>
          <p:cNvSpPr/>
          <p:nvPr/>
        </p:nvSpPr>
        <p:spPr>
          <a:xfrm>
            <a:off x="2795932" y="2684732"/>
            <a:ext cx="144802" cy="416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" name="Rectangle 15"/>
          <p:cNvSpPr/>
          <p:nvPr/>
        </p:nvSpPr>
        <p:spPr>
          <a:xfrm>
            <a:off x="3037268" y="2684732"/>
            <a:ext cx="144802" cy="416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7" name="Rectangle 16"/>
          <p:cNvSpPr/>
          <p:nvPr/>
        </p:nvSpPr>
        <p:spPr>
          <a:xfrm>
            <a:off x="3278604" y="2684732"/>
            <a:ext cx="144802" cy="416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" name="Rounded Rectangle 17"/>
          <p:cNvSpPr/>
          <p:nvPr/>
        </p:nvSpPr>
        <p:spPr>
          <a:xfrm>
            <a:off x="4099142" y="2625273"/>
            <a:ext cx="1158406" cy="53513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9" name="Rectangle 18"/>
          <p:cNvSpPr/>
          <p:nvPr/>
        </p:nvSpPr>
        <p:spPr>
          <a:xfrm>
            <a:off x="4243941" y="2684732"/>
            <a:ext cx="144802" cy="416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" name="Rectangle 19"/>
          <p:cNvSpPr/>
          <p:nvPr/>
        </p:nvSpPr>
        <p:spPr>
          <a:xfrm>
            <a:off x="4485276" y="2684732"/>
            <a:ext cx="144802" cy="416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1" name="Rectangle 20"/>
          <p:cNvSpPr/>
          <p:nvPr/>
        </p:nvSpPr>
        <p:spPr>
          <a:xfrm>
            <a:off x="4726611" y="2684732"/>
            <a:ext cx="144802" cy="416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2" name="Rectangle 21"/>
          <p:cNvSpPr/>
          <p:nvPr/>
        </p:nvSpPr>
        <p:spPr>
          <a:xfrm>
            <a:off x="4967946" y="2684732"/>
            <a:ext cx="144802" cy="416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6" name="Rounded Rectangle 25"/>
          <p:cNvSpPr/>
          <p:nvPr/>
        </p:nvSpPr>
        <p:spPr>
          <a:xfrm>
            <a:off x="690477" y="4539590"/>
            <a:ext cx="1399741" cy="53513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27" name="Rectangle 26"/>
          <p:cNvSpPr/>
          <p:nvPr/>
        </p:nvSpPr>
        <p:spPr>
          <a:xfrm>
            <a:off x="808740" y="4723441"/>
            <a:ext cx="197878" cy="167436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50074" y="4723441"/>
            <a:ext cx="197878" cy="167436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9" name="Rectangle 28"/>
          <p:cNvSpPr/>
          <p:nvPr/>
        </p:nvSpPr>
        <p:spPr>
          <a:xfrm>
            <a:off x="1291409" y="4723441"/>
            <a:ext cx="197878" cy="167436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0" name="Rectangle 29"/>
          <p:cNvSpPr/>
          <p:nvPr/>
        </p:nvSpPr>
        <p:spPr>
          <a:xfrm>
            <a:off x="1532744" y="4723441"/>
            <a:ext cx="197878" cy="167436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1" name="Rectangle 30"/>
          <p:cNvSpPr/>
          <p:nvPr/>
        </p:nvSpPr>
        <p:spPr>
          <a:xfrm>
            <a:off x="1774079" y="4723441"/>
            <a:ext cx="197878" cy="167436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2" name="Rounded Rectangle 31"/>
          <p:cNvSpPr/>
          <p:nvPr/>
        </p:nvSpPr>
        <p:spPr>
          <a:xfrm>
            <a:off x="2428087" y="4539590"/>
            <a:ext cx="1158406" cy="53513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33" name="Rectangle 32"/>
          <p:cNvSpPr/>
          <p:nvPr/>
        </p:nvSpPr>
        <p:spPr>
          <a:xfrm>
            <a:off x="2546349" y="4723441"/>
            <a:ext cx="197878" cy="167436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4" name="Rectangle 33"/>
          <p:cNvSpPr/>
          <p:nvPr/>
        </p:nvSpPr>
        <p:spPr>
          <a:xfrm>
            <a:off x="2787684" y="4723441"/>
            <a:ext cx="197878" cy="167436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5" name="Rectangle 34"/>
          <p:cNvSpPr/>
          <p:nvPr/>
        </p:nvSpPr>
        <p:spPr>
          <a:xfrm>
            <a:off x="3029019" y="4723441"/>
            <a:ext cx="197878" cy="167436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6" name="Rectangle 35"/>
          <p:cNvSpPr/>
          <p:nvPr/>
        </p:nvSpPr>
        <p:spPr>
          <a:xfrm>
            <a:off x="3270356" y="4723441"/>
            <a:ext cx="197878" cy="167436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7" name="Rounded Rectangle 36"/>
          <p:cNvSpPr/>
          <p:nvPr/>
        </p:nvSpPr>
        <p:spPr>
          <a:xfrm>
            <a:off x="4117432" y="4539590"/>
            <a:ext cx="1158406" cy="53513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38" name="Rectangle 37"/>
          <p:cNvSpPr/>
          <p:nvPr/>
        </p:nvSpPr>
        <p:spPr>
          <a:xfrm>
            <a:off x="4235692" y="4723441"/>
            <a:ext cx="197878" cy="167436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9" name="Rectangle 38"/>
          <p:cNvSpPr/>
          <p:nvPr/>
        </p:nvSpPr>
        <p:spPr>
          <a:xfrm>
            <a:off x="4477028" y="4723441"/>
            <a:ext cx="197878" cy="167436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0" name="Rectangle 39"/>
          <p:cNvSpPr/>
          <p:nvPr/>
        </p:nvSpPr>
        <p:spPr>
          <a:xfrm>
            <a:off x="4718363" y="4723441"/>
            <a:ext cx="197878" cy="167436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1" name="Rectangle 40"/>
          <p:cNvSpPr/>
          <p:nvPr/>
        </p:nvSpPr>
        <p:spPr>
          <a:xfrm>
            <a:off x="4959698" y="4723441"/>
            <a:ext cx="197878" cy="167436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42" name="Down Arrow 41"/>
          <p:cNvSpPr/>
          <p:nvPr/>
        </p:nvSpPr>
        <p:spPr>
          <a:xfrm>
            <a:off x="1203124" y="3260679"/>
            <a:ext cx="337869" cy="320721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/>
          <p:cNvSpPr/>
          <p:nvPr/>
        </p:nvSpPr>
        <p:spPr>
          <a:xfrm>
            <a:off x="2844201" y="3260679"/>
            <a:ext cx="337869" cy="320721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/>
          <p:cNvSpPr/>
          <p:nvPr/>
        </p:nvSpPr>
        <p:spPr>
          <a:xfrm>
            <a:off x="4527700" y="3260679"/>
            <a:ext cx="337869" cy="320721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wn Arrow 44"/>
          <p:cNvSpPr/>
          <p:nvPr/>
        </p:nvSpPr>
        <p:spPr>
          <a:xfrm>
            <a:off x="1203124" y="4114800"/>
            <a:ext cx="337869" cy="320721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wn Arrow 45"/>
          <p:cNvSpPr/>
          <p:nvPr/>
        </p:nvSpPr>
        <p:spPr>
          <a:xfrm>
            <a:off x="2844201" y="4114800"/>
            <a:ext cx="337869" cy="320721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/>
          <p:cNvSpPr/>
          <p:nvPr/>
        </p:nvSpPr>
        <p:spPr>
          <a:xfrm>
            <a:off x="4527700" y="4114800"/>
            <a:ext cx="337869" cy="320721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924879" y="3581400"/>
            <a:ext cx="929850" cy="51888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2572343" y="3581400"/>
            <a:ext cx="929850" cy="51888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4209981" y="3581400"/>
            <a:ext cx="929850" cy="51888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533400" y="2514600"/>
            <a:ext cx="4876800" cy="74607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533400" y="4434119"/>
            <a:ext cx="4876800" cy="74607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4038600" y="1371602"/>
            <a:ext cx="1906041" cy="1195752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038600" y="5117123"/>
            <a:ext cx="1906041" cy="1055076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2" descr="C:\Users\mbudiu\AppData\Local\Microsoft\Windows\Temporary Internet Files\Content.IE5\4RTJG1K4\MP900316353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87" b="85030" l="6024" r="93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03" t="10306" r="17822" b="13364"/>
          <a:stretch/>
        </p:blipFill>
        <p:spPr bwMode="auto">
          <a:xfrm flipH="1">
            <a:off x="5944641" y="3902121"/>
            <a:ext cx="664382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ounded Rectangle 61"/>
          <p:cNvSpPr/>
          <p:nvPr/>
        </p:nvSpPr>
        <p:spPr>
          <a:xfrm>
            <a:off x="6324600" y="3581400"/>
            <a:ext cx="609600" cy="51888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Down Arrow 67"/>
          <p:cNvSpPr/>
          <p:nvPr/>
        </p:nvSpPr>
        <p:spPr>
          <a:xfrm>
            <a:off x="6460465" y="4114800"/>
            <a:ext cx="337869" cy="320721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6994994" y="5560862"/>
            <a:ext cx="1158406" cy="53513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72" name="Rectangle 71"/>
          <p:cNvSpPr/>
          <p:nvPr/>
        </p:nvSpPr>
        <p:spPr>
          <a:xfrm>
            <a:off x="6979793" y="1543621"/>
            <a:ext cx="144802" cy="416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73" name="Rectangle 72"/>
          <p:cNvSpPr/>
          <p:nvPr/>
        </p:nvSpPr>
        <p:spPr>
          <a:xfrm>
            <a:off x="7221128" y="1543621"/>
            <a:ext cx="144802" cy="416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74" name="Rectangle 73"/>
          <p:cNvSpPr/>
          <p:nvPr/>
        </p:nvSpPr>
        <p:spPr>
          <a:xfrm>
            <a:off x="7462463" y="1543621"/>
            <a:ext cx="144802" cy="416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75" name="Rectangle 74"/>
          <p:cNvSpPr/>
          <p:nvPr/>
        </p:nvSpPr>
        <p:spPr>
          <a:xfrm>
            <a:off x="7703798" y="1543621"/>
            <a:ext cx="144802" cy="416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76" name="Rectangle 75"/>
          <p:cNvSpPr/>
          <p:nvPr/>
        </p:nvSpPr>
        <p:spPr>
          <a:xfrm>
            <a:off x="6554758" y="2679529"/>
            <a:ext cx="144802" cy="416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77" name="Rectangle 76"/>
          <p:cNvSpPr/>
          <p:nvPr/>
        </p:nvSpPr>
        <p:spPr>
          <a:xfrm>
            <a:off x="7519355" y="2684732"/>
            <a:ext cx="144802" cy="416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79" name="Rectangle 78"/>
          <p:cNvSpPr/>
          <p:nvPr/>
        </p:nvSpPr>
        <p:spPr>
          <a:xfrm>
            <a:off x="8314414" y="2684732"/>
            <a:ext cx="144802" cy="416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80" name="Rectangle 79"/>
          <p:cNvSpPr/>
          <p:nvPr/>
        </p:nvSpPr>
        <p:spPr>
          <a:xfrm>
            <a:off x="8527492" y="2684732"/>
            <a:ext cx="144802" cy="416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81" name="Rectangle 80"/>
          <p:cNvSpPr/>
          <p:nvPr/>
        </p:nvSpPr>
        <p:spPr>
          <a:xfrm>
            <a:off x="7086600" y="5744713"/>
            <a:ext cx="197878" cy="167436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82" name="Rectangle 81"/>
          <p:cNvSpPr/>
          <p:nvPr/>
        </p:nvSpPr>
        <p:spPr>
          <a:xfrm>
            <a:off x="7327936" y="5744713"/>
            <a:ext cx="197878" cy="167436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83" name="Rectangle 82"/>
          <p:cNvSpPr/>
          <p:nvPr/>
        </p:nvSpPr>
        <p:spPr>
          <a:xfrm>
            <a:off x="7569271" y="5744713"/>
            <a:ext cx="197878" cy="167436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84" name="Rectangle 83"/>
          <p:cNvSpPr/>
          <p:nvPr/>
        </p:nvSpPr>
        <p:spPr>
          <a:xfrm>
            <a:off x="7810606" y="5744713"/>
            <a:ext cx="197878" cy="167436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85" name="Rectangle 84"/>
          <p:cNvSpPr/>
          <p:nvPr/>
        </p:nvSpPr>
        <p:spPr>
          <a:xfrm>
            <a:off x="6507722" y="4750776"/>
            <a:ext cx="197878" cy="167436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86" name="Rectangle 85"/>
          <p:cNvSpPr/>
          <p:nvPr/>
        </p:nvSpPr>
        <p:spPr>
          <a:xfrm>
            <a:off x="7467600" y="4750776"/>
            <a:ext cx="197878" cy="167436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87" name="Rectangle 86"/>
          <p:cNvSpPr/>
          <p:nvPr/>
        </p:nvSpPr>
        <p:spPr>
          <a:xfrm>
            <a:off x="8279424" y="4750776"/>
            <a:ext cx="197878" cy="167436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88" name="Rectangle 87"/>
          <p:cNvSpPr/>
          <p:nvPr/>
        </p:nvSpPr>
        <p:spPr>
          <a:xfrm>
            <a:off x="8520759" y="4750776"/>
            <a:ext cx="197878" cy="167436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pic>
        <p:nvPicPr>
          <p:cNvPr id="100" name="Picture 2" descr="C:\Users\mbudiu\AppData\Local\Microsoft\Windows\Temporary Internet Files\Content.IE5\4RTJG1K4\MP900316353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87" b="85030" l="6024" r="93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03" t="10306" r="17822" b="13364"/>
          <a:stretch/>
        </p:blipFill>
        <p:spPr bwMode="auto">
          <a:xfrm flipH="1">
            <a:off x="6833081" y="3902121"/>
            <a:ext cx="664382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C:\Users\mbudiu\AppData\Local\Microsoft\Windows\Temporary Internet Files\Content.IE5\4RTJG1K4\MP900316353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87" b="85030" l="6024" r="93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03" t="10306" r="17822" b="13364"/>
          <a:stretch/>
        </p:blipFill>
        <p:spPr bwMode="auto">
          <a:xfrm flipH="1">
            <a:off x="7821209" y="3902121"/>
            <a:ext cx="664382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Down Arrow 68"/>
          <p:cNvSpPr/>
          <p:nvPr/>
        </p:nvSpPr>
        <p:spPr>
          <a:xfrm>
            <a:off x="7374865" y="4114800"/>
            <a:ext cx="337869" cy="320721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Down Arrow 69"/>
          <p:cNvSpPr/>
          <p:nvPr/>
        </p:nvSpPr>
        <p:spPr>
          <a:xfrm>
            <a:off x="8292522" y="4114800"/>
            <a:ext cx="337869" cy="320721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>
            <a:off x="3830572" y="5134017"/>
            <a:ext cx="1688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Machine</a:t>
            </a:r>
            <a:endParaRPr lang="en-US" sz="3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6038179" y="4953000"/>
            <a:ext cx="989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Core</a:t>
            </a:r>
            <a:endParaRPr lang="en-US" sz="3200" dirty="0"/>
          </a:p>
        </p:txBody>
      </p:sp>
      <p:sp>
        <p:nvSpPr>
          <p:cNvPr id="105" name="Down Arrow 104"/>
          <p:cNvSpPr/>
          <p:nvPr/>
        </p:nvSpPr>
        <p:spPr>
          <a:xfrm>
            <a:off x="6460465" y="3160411"/>
            <a:ext cx="337869" cy="320721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Down Arrow 105"/>
          <p:cNvSpPr/>
          <p:nvPr/>
        </p:nvSpPr>
        <p:spPr>
          <a:xfrm>
            <a:off x="7374865" y="3160411"/>
            <a:ext cx="337869" cy="320721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Down Arrow 106"/>
          <p:cNvSpPr/>
          <p:nvPr/>
        </p:nvSpPr>
        <p:spPr>
          <a:xfrm>
            <a:off x="8292522" y="3160411"/>
            <a:ext cx="337869" cy="320721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Down Arrow 107"/>
          <p:cNvSpPr/>
          <p:nvPr/>
        </p:nvSpPr>
        <p:spPr>
          <a:xfrm>
            <a:off x="7339317" y="2173573"/>
            <a:ext cx="337869" cy="320721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Down Arrow 108"/>
          <p:cNvSpPr/>
          <p:nvPr/>
        </p:nvSpPr>
        <p:spPr>
          <a:xfrm>
            <a:off x="7429313" y="5246946"/>
            <a:ext cx="337869" cy="320721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7239000" y="3581400"/>
            <a:ext cx="609600" cy="51888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8153400" y="3581400"/>
            <a:ext cx="609600" cy="51888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5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104" grpId="0" animBg="1"/>
      <p:bldP spid="54" grpId="0" animBg="1"/>
      <p:bldP spid="92" grpId="0" animBg="1"/>
      <p:bldP spid="93" grpId="0" animBg="1"/>
      <p:bldP spid="94" grpId="0" animBg="1"/>
      <p:bldP spid="90" grpId="0" animBg="1"/>
      <p:bldP spid="91" grpId="0" animBg="1"/>
      <p:bldP spid="89" grpId="0" animBg="1"/>
      <p:bldP spid="62" grpId="0" animBg="1"/>
      <p:bldP spid="68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69" grpId="0" animBg="1"/>
      <p:bldP spid="70" grpId="0" animBg="1"/>
      <p:bldP spid="103" grpId="0"/>
      <p:bldP spid="105" grpId="0" animBg="1"/>
      <p:bldP spid="106" grpId="0" animBg="1"/>
      <p:bldP spid="107" grpId="0" animBg="1"/>
      <p:bldP spid="108" grpId="0" animBg="1"/>
      <p:bldP spid="109" grpId="0" animBg="1"/>
      <p:bldP spid="63" grpId="0" animBg="1"/>
      <p:bldP spid="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DryadLINQ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Rich data model: collections of </a:t>
            </a:r>
            <a:r>
              <a:rPr lang="en-US" dirty="0" err="1" smtClean="0"/>
              <a:t>.Net</a:t>
            </a:r>
            <a:r>
              <a:rPr lang="en-US" dirty="0" smtClean="0"/>
              <a:t> objects</a:t>
            </a:r>
          </a:p>
          <a:p>
            <a:pPr lvl="1"/>
            <a:r>
              <a:rPr lang="en-US" dirty="0" smtClean="0"/>
              <a:t>Not just SQL tuples</a:t>
            </a:r>
          </a:p>
          <a:p>
            <a:r>
              <a:rPr lang="en-US" dirty="0" smtClean="0"/>
              <a:t>Expressive programming model</a:t>
            </a:r>
          </a:p>
          <a:p>
            <a:pPr lvl="1"/>
            <a:r>
              <a:rPr lang="en-US" dirty="0" smtClean="0"/>
              <a:t>Not just Map-Reduce</a:t>
            </a:r>
          </a:p>
          <a:p>
            <a:r>
              <a:rPr lang="en-US" dirty="0" smtClean="0"/>
              <a:t>Strong typing</a:t>
            </a:r>
          </a:p>
          <a:p>
            <a:r>
              <a:rPr lang="en-US" dirty="0" smtClean="0"/>
              <a:t>Powerful user-defined functions</a:t>
            </a:r>
          </a:p>
          <a:p>
            <a:pPr lvl="1"/>
            <a:r>
              <a:rPr lang="en-US" dirty="0" smtClean="0"/>
              <a:t>Arbitrary </a:t>
            </a:r>
            <a:r>
              <a:rPr lang="en-US" dirty="0" err="1" smtClean="0"/>
              <a:t>.Net</a:t>
            </a:r>
            <a:r>
              <a:rPr lang="en-US" dirty="0" smtClean="0"/>
              <a:t> code</a:t>
            </a:r>
          </a:p>
          <a:p>
            <a:r>
              <a:rPr lang="en-US" dirty="0" smtClean="0"/>
              <a:t>Tight integration with </a:t>
            </a:r>
            <a:r>
              <a:rPr lang="en-US" dirty="0" err="1" smtClean="0"/>
              <a:t>.Net</a:t>
            </a:r>
            <a:r>
              <a:rPr lang="en-US" dirty="0" smtClean="0"/>
              <a:t> and tools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17</a:t>
            </a:fld>
            <a:endParaRPr lang="en-US"/>
          </a:p>
        </p:txBody>
      </p:sp>
      <p:pic>
        <p:nvPicPr>
          <p:cNvPr id="1026" name="Picture 2" descr="C:\Users\mbudiu\AppData\Local\Microsoft\Windows\Temporary Internet Files\Content.IE5\12EBYADI\MC900441717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908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49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DryadLINQ Architecture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CD71-02AE-4F7B-A63D-F2CEB5417B4A}" type="slidenum">
              <a:rPr lang="en-US" smtClean="0"/>
              <a:t>18</a:t>
            </a:fld>
            <a:endParaRPr lang="en-US"/>
          </a:p>
        </p:txBody>
      </p:sp>
      <p:cxnSp>
        <p:nvCxnSpPr>
          <p:cNvPr id="22" name="Straight Arrow Connector 21"/>
          <p:cNvCxnSpPr>
            <a:stCxn id="23" idx="3"/>
            <a:endCxn id="11" idx="1"/>
          </p:cNvCxnSpPr>
          <p:nvPr/>
        </p:nvCxnSpPr>
        <p:spPr>
          <a:xfrm>
            <a:off x="1638302" y="3402286"/>
            <a:ext cx="655102" cy="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9600" y="3171453"/>
            <a:ext cx="1028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query</a:t>
            </a:r>
            <a:endParaRPr lang="en-US" sz="2400" dirty="0"/>
          </a:p>
        </p:txBody>
      </p:sp>
      <p:cxnSp>
        <p:nvCxnSpPr>
          <p:cNvPr id="29" name="Straight Arrow Connector 28"/>
          <p:cNvCxnSpPr>
            <a:stCxn id="11" idx="3"/>
            <a:endCxn id="30" idx="1"/>
          </p:cNvCxnSpPr>
          <p:nvPr/>
        </p:nvCxnSpPr>
        <p:spPr>
          <a:xfrm flipV="1">
            <a:off x="7010398" y="3402287"/>
            <a:ext cx="609602" cy="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620000" y="3171454"/>
            <a:ext cx="1028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plan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193736" y="1676400"/>
            <a:ext cx="2805243" cy="1224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ParallelApply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293404" y="2448130"/>
            <a:ext cx="2117503" cy="10947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LINQ-to-Objects</a:t>
            </a:r>
            <a:endParaRPr lang="en-US" sz="2400" dirty="0"/>
          </a:p>
        </p:txBody>
      </p:sp>
      <p:sp>
        <p:nvSpPr>
          <p:cNvPr id="13" name="Snip Diagonal Corner Rectangle 12"/>
          <p:cNvSpPr/>
          <p:nvPr/>
        </p:nvSpPr>
        <p:spPr>
          <a:xfrm>
            <a:off x="2293404" y="4197963"/>
            <a:ext cx="1764585" cy="926409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Stena</a:t>
            </a:r>
            <a:endParaRPr lang="en-US" sz="2400" dirty="0"/>
          </a:p>
        </p:txBody>
      </p:sp>
      <p:sp>
        <p:nvSpPr>
          <p:cNvPr id="16" name="Oval 15"/>
          <p:cNvSpPr/>
          <p:nvPr/>
        </p:nvSpPr>
        <p:spPr>
          <a:xfrm>
            <a:off x="4410908" y="2901066"/>
            <a:ext cx="2588071" cy="654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Nectar</a:t>
            </a:r>
            <a:endParaRPr lang="en-US" sz="2400" dirty="0"/>
          </a:p>
        </p:txBody>
      </p:sp>
      <p:sp>
        <p:nvSpPr>
          <p:cNvPr id="17" name="Diamond 16"/>
          <p:cNvSpPr/>
          <p:nvPr/>
        </p:nvSpPr>
        <p:spPr>
          <a:xfrm>
            <a:off x="4057990" y="4194696"/>
            <a:ext cx="2940988" cy="929676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PLINQ</a:t>
            </a:r>
            <a:endParaRPr lang="en-US" sz="2400" dirty="0"/>
          </a:p>
        </p:txBody>
      </p:sp>
      <p:sp>
        <p:nvSpPr>
          <p:cNvPr id="18" name="Snip Same Side Corner Rectangle 17"/>
          <p:cNvSpPr/>
          <p:nvPr/>
        </p:nvSpPr>
        <p:spPr>
          <a:xfrm>
            <a:off x="2293406" y="3542915"/>
            <a:ext cx="4705570" cy="655047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LINQ-to-SQL</a:t>
            </a:r>
            <a:endParaRPr lang="en-US" dirty="0"/>
          </a:p>
        </p:txBody>
      </p:sp>
      <p:sp>
        <p:nvSpPr>
          <p:cNvPr id="20" name="Snip Same Side Corner Rectangle 19"/>
          <p:cNvSpPr/>
          <p:nvPr/>
        </p:nvSpPr>
        <p:spPr>
          <a:xfrm>
            <a:off x="2293406" y="1676400"/>
            <a:ext cx="1900328" cy="780514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Cluster</a:t>
            </a:r>
            <a:endParaRPr lang="en-US" dirty="0"/>
          </a:p>
        </p:txBody>
      </p:sp>
      <p:sp>
        <p:nvSpPr>
          <p:cNvPr id="11" name="DryadLINQ"/>
          <p:cNvSpPr/>
          <p:nvPr/>
        </p:nvSpPr>
        <p:spPr>
          <a:xfrm>
            <a:off x="2293404" y="1676400"/>
            <a:ext cx="4716994" cy="3451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DryadLINQ</a:t>
            </a:r>
            <a:endParaRPr lang="en-US" dirty="0"/>
          </a:p>
        </p:txBody>
      </p:sp>
      <p:sp>
        <p:nvSpPr>
          <p:cNvPr id="19" name="DryadLINQ"/>
          <p:cNvSpPr/>
          <p:nvPr/>
        </p:nvSpPr>
        <p:spPr>
          <a:xfrm>
            <a:off x="2293406" y="1676400"/>
            <a:ext cx="4716994" cy="34517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00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000" y="3505200"/>
            <a:ext cx="8458200" cy="1905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" y="1524000"/>
            <a:ext cx="8458200" cy="1981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Outline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Declarative parallel programming</a:t>
            </a:r>
          </a:p>
          <a:p>
            <a:pPr lvl="1"/>
            <a:r>
              <a:rPr lang="en-US" dirty="0" smtClean="0"/>
              <a:t>LINQ</a:t>
            </a:r>
          </a:p>
          <a:p>
            <a:r>
              <a:rPr lang="en-US" dirty="0" smtClean="0"/>
              <a:t>Massive parallel programming</a:t>
            </a:r>
          </a:p>
          <a:p>
            <a:pPr lvl="1"/>
            <a:r>
              <a:rPr lang="en-US" dirty="0" smtClean="0"/>
              <a:t>Dryad and DryadLINQ</a:t>
            </a:r>
          </a:p>
          <a:p>
            <a:r>
              <a:rPr lang="en-US" dirty="0" smtClean="0"/>
              <a:t>Divide-and-conquer compilation</a:t>
            </a:r>
          </a:p>
          <a:p>
            <a:pPr lvl="1"/>
            <a:r>
              <a:rPr lang="en-US" dirty="0" smtClean="0"/>
              <a:t>Compilers and Partial Compilers</a:t>
            </a:r>
          </a:p>
          <a:p>
            <a:r>
              <a:rPr lang="en-US" dirty="0" smtClean="0"/>
              <a:t>Modular correctness</a:t>
            </a:r>
          </a:p>
          <a:p>
            <a:pPr lvl="1"/>
            <a:r>
              <a:rPr lang="en-US" dirty="0" smtClean="0"/>
              <a:t>Partial compiler (partial) correctness</a:t>
            </a:r>
          </a:p>
          <a:p>
            <a:r>
              <a:rPr lang="en-US" dirty="0" smtClean="0"/>
              <a:t>Conclusions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9237105">
            <a:off x="6808725" y="2283767"/>
            <a:ext cx="185073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Background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19237105">
            <a:off x="6808724" y="4264968"/>
            <a:ext cx="185073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New</a:t>
            </a:r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392394" y="3508772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2150581">
            <a:off x="729121" y="2975348"/>
            <a:ext cx="457200" cy="60960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58776" y="2328016"/>
            <a:ext cx="3183500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/>
              <a:t>You are here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4851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000" y="3505200"/>
            <a:ext cx="8458200" cy="1905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" y="1524000"/>
            <a:ext cx="8458200" cy="1981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Outline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Declarative parallel programming</a:t>
            </a:r>
          </a:p>
          <a:p>
            <a:pPr lvl="1"/>
            <a:r>
              <a:rPr lang="en-US" dirty="0" smtClean="0"/>
              <a:t>LINQ</a:t>
            </a:r>
          </a:p>
          <a:p>
            <a:r>
              <a:rPr lang="en-US" dirty="0" smtClean="0"/>
              <a:t>Massive parallel programming</a:t>
            </a:r>
          </a:p>
          <a:p>
            <a:pPr lvl="1"/>
            <a:r>
              <a:rPr lang="en-US" dirty="0" smtClean="0"/>
              <a:t>Dryad and DryadLINQ</a:t>
            </a:r>
          </a:p>
          <a:p>
            <a:r>
              <a:rPr lang="en-US" dirty="0" smtClean="0"/>
              <a:t>Divide-and-conquer compilation</a:t>
            </a:r>
          </a:p>
          <a:p>
            <a:pPr lvl="1"/>
            <a:r>
              <a:rPr lang="en-US" dirty="0" smtClean="0"/>
              <a:t>Compilers and Partial Compilers</a:t>
            </a:r>
          </a:p>
          <a:p>
            <a:r>
              <a:rPr lang="en-US" dirty="0" smtClean="0"/>
              <a:t>Modular correctness</a:t>
            </a:r>
          </a:p>
          <a:p>
            <a:pPr lvl="1"/>
            <a:r>
              <a:rPr lang="en-US" dirty="0" smtClean="0"/>
              <a:t>Partial compiler (partial) correctness</a:t>
            </a:r>
          </a:p>
          <a:p>
            <a:r>
              <a:rPr lang="en-US" dirty="0" smtClean="0"/>
              <a:t>Conclusions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9237105">
            <a:off x="6808725" y="2283767"/>
            <a:ext cx="185073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Background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19237105">
            <a:off x="6808724" y="4264968"/>
            <a:ext cx="185073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New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336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Divide ET IMPERA:</a:t>
            </a:r>
            <a:br>
              <a:rPr lang="en-US" dirty="0" smtClean="0"/>
            </a:br>
            <a:r>
              <a:rPr lang="en-US" dirty="0" smtClean="0"/>
              <a:t>Partial Compilers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20</a:t>
            </a:fld>
            <a:endParaRPr lang="en-US"/>
          </a:p>
        </p:txBody>
      </p:sp>
      <p:pic>
        <p:nvPicPr>
          <p:cNvPr id="3075" name="Picture 3" descr="C:\Users\mbudiu\AppData\Local\Microsoft\Windows\Temporary Internet Files\Content.IE5\XDPVR3RS\MC90035360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762000"/>
            <a:ext cx="2886547" cy="342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88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15184" y="1741372"/>
            <a:ext cx="3886200" cy="762000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Cluster compiler</a:t>
            </a:r>
            <a:endParaRPr lang="en-US" sz="3600" dirty="0"/>
          </a:p>
        </p:txBody>
      </p:sp>
      <p:sp>
        <p:nvSpPr>
          <p:cNvPr id="5" name="Down Arrow 4"/>
          <p:cNvSpPr/>
          <p:nvPr/>
        </p:nvSpPr>
        <p:spPr>
          <a:xfrm>
            <a:off x="4315968" y="1371600"/>
            <a:ext cx="484632" cy="32962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32397" y="914400"/>
            <a:ext cx="3585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Cluster LINQ Query</a:t>
            </a:r>
            <a:endParaRPr lang="en-US" sz="32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Modularizing DryadLINQ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4315970" y="2514600"/>
            <a:ext cx="484632" cy="3810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15184" y="2819400"/>
            <a:ext cx="3820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Machine LINQ Query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2615184" y="3785176"/>
            <a:ext cx="3886200" cy="762000"/>
          </a:xfrm>
          <a:prstGeom prst="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Machine compiler</a:t>
            </a:r>
            <a:endParaRPr lang="en-US" sz="3600" dirty="0"/>
          </a:p>
        </p:txBody>
      </p:sp>
      <p:sp>
        <p:nvSpPr>
          <p:cNvPr id="13" name="Down Arrow 12"/>
          <p:cNvSpPr/>
          <p:nvPr/>
        </p:nvSpPr>
        <p:spPr>
          <a:xfrm>
            <a:off x="4315968" y="3352800"/>
            <a:ext cx="484632" cy="38817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4315970" y="4596824"/>
            <a:ext cx="484632" cy="3810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048000" y="4901624"/>
            <a:ext cx="3147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Core LINQ Query</a:t>
            </a:r>
            <a:endParaRPr lang="en-US" sz="3200" dirty="0"/>
          </a:p>
        </p:txBody>
      </p:sp>
      <p:sp>
        <p:nvSpPr>
          <p:cNvPr id="31" name="Rectangle 30"/>
          <p:cNvSpPr/>
          <p:nvPr/>
        </p:nvSpPr>
        <p:spPr>
          <a:xfrm>
            <a:off x="2615184" y="5867400"/>
            <a:ext cx="3886200" cy="762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Core compiler</a:t>
            </a:r>
            <a:endParaRPr lang="en-US" sz="3600" dirty="0"/>
          </a:p>
        </p:txBody>
      </p:sp>
      <p:sp>
        <p:nvSpPr>
          <p:cNvPr id="32" name="Down Arrow 31"/>
          <p:cNvSpPr/>
          <p:nvPr/>
        </p:nvSpPr>
        <p:spPr>
          <a:xfrm>
            <a:off x="4315968" y="5435024"/>
            <a:ext cx="484632" cy="38817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2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Compilers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3371497" y="2413277"/>
            <a:ext cx="2142478" cy="2418953"/>
            <a:chOff x="806937" y="2371090"/>
            <a:chExt cx="2142478" cy="2418953"/>
          </a:xfrm>
        </p:grpSpPr>
        <p:sp>
          <p:nvSpPr>
            <p:cNvPr id="7" name="Rectangle 4"/>
            <p:cNvSpPr/>
            <p:nvPr/>
          </p:nvSpPr>
          <p:spPr>
            <a:xfrm>
              <a:off x="806937" y="3332495"/>
              <a:ext cx="2142478" cy="1457548"/>
            </a:xfrm>
            <a:custGeom>
              <a:avLst/>
              <a:gdLst>
                <a:gd name="connsiteX0" fmla="*/ 0 w 1447800"/>
                <a:gd name="connsiteY0" fmla="*/ 0 h 838200"/>
                <a:gd name="connsiteX1" fmla="*/ 1447800 w 1447800"/>
                <a:gd name="connsiteY1" fmla="*/ 0 h 838200"/>
                <a:gd name="connsiteX2" fmla="*/ 1447800 w 1447800"/>
                <a:gd name="connsiteY2" fmla="*/ 838200 h 838200"/>
                <a:gd name="connsiteX3" fmla="*/ 0 w 1447800"/>
                <a:gd name="connsiteY3" fmla="*/ 838200 h 838200"/>
                <a:gd name="connsiteX4" fmla="*/ 0 w 1447800"/>
                <a:gd name="connsiteY4" fmla="*/ 0 h 838200"/>
                <a:gd name="connsiteX0" fmla="*/ 0 w 1447800"/>
                <a:gd name="connsiteY0" fmla="*/ 6096 h 844296"/>
                <a:gd name="connsiteX1" fmla="*/ 233265 w 1447800"/>
                <a:gd name="connsiteY1" fmla="*/ 0 h 844296"/>
                <a:gd name="connsiteX2" fmla="*/ 1447800 w 1447800"/>
                <a:gd name="connsiteY2" fmla="*/ 6096 h 844296"/>
                <a:gd name="connsiteX3" fmla="*/ 1447800 w 1447800"/>
                <a:gd name="connsiteY3" fmla="*/ 844296 h 844296"/>
                <a:gd name="connsiteX4" fmla="*/ 0 w 1447800"/>
                <a:gd name="connsiteY4" fmla="*/ 844296 h 844296"/>
                <a:gd name="connsiteX5" fmla="*/ 0 w 1447800"/>
                <a:gd name="connsiteY5" fmla="*/ 6096 h 844296"/>
                <a:gd name="connsiteX0" fmla="*/ 0 w 1447800"/>
                <a:gd name="connsiteY0" fmla="*/ 0 h 838200"/>
                <a:gd name="connsiteX1" fmla="*/ 516729 w 1447800"/>
                <a:gd name="connsiteY1" fmla="*/ 3048 h 838200"/>
                <a:gd name="connsiteX2" fmla="*/ 1447800 w 1447800"/>
                <a:gd name="connsiteY2" fmla="*/ 0 h 838200"/>
                <a:gd name="connsiteX3" fmla="*/ 1447800 w 1447800"/>
                <a:gd name="connsiteY3" fmla="*/ 838200 h 838200"/>
                <a:gd name="connsiteX4" fmla="*/ 0 w 1447800"/>
                <a:gd name="connsiteY4" fmla="*/ 838200 h 838200"/>
                <a:gd name="connsiteX5" fmla="*/ 0 w 1447800"/>
                <a:gd name="connsiteY5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1447800 w 1447800"/>
                <a:gd name="connsiteY3" fmla="*/ 0 h 838200"/>
                <a:gd name="connsiteX4" fmla="*/ 1447800 w 1447800"/>
                <a:gd name="connsiteY4" fmla="*/ 838200 h 838200"/>
                <a:gd name="connsiteX5" fmla="*/ 0 w 1447800"/>
                <a:gd name="connsiteY5" fmla="*/ 838200 h 838200"/>
                <a:gd name="connsiteX6" fmla="*/ 0 w 1447800"/>
                <a:gd name="connsiteY6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653889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447800 w 1447800"/>
                <a:gd name="connsiteY5" fmla="*/ 9593 h 847793"/>
                <a:gd name="connsiteX6" fmla="*/ 1447800 w 1447800"/>
                <a:gd name="connsiteY6" fmla="*/ 847793 h 847793"/>
                <a:gd name="connsiteX7" fmla="*/ 0 w 1447800"/>
                <a:gd name="connsiteY7" fmla="*/ 847793 h 847793"/>
                <a:gd name="connsiteX8" fmla="*/ 0 w 1447800"/>
                <a:gd name="connsiteY8" fmla="*/ 9593 h 847793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297244 w 1447800"/>
                <a:gd name="connsiteY5" fmla="*/ 1 h 847793"/>
                <a:gd name="connsiteX6" fmla="*/ 1447800 w 1447800"/>
                <a:gd name="connsiteY6" fmla="*/ 9593 h 847793"/>
                <a:gd name="connsiteX7" fmla="*/ 1447800 w 1447800"/>
                <a:gd name="connsiteY7" fmla="*/ 847793 h 847793"/>
                <a:gd name="connsiteX8" fmla="*/ 0 w 1447800"/>
                <a:gd name="connsiteY8" fmla="*/ 847793 h 847793"/>
                <a:gd name="connsiteX9" fmla="*/ 0 w 1447800"/>
                <a:gd name="connsiteY9" fmla="*/ 9593 h 847793"/>
                <a:gd name="connsiteX0" fmla="*/ 0 w 1447800"/>
                <a:gd name="connsiteY0" fmla="*/ 18736 h 856936"/>
                <a:gd name="connsiteX1" fmla="*/ 342993 w 1447800"/>
                <a:gd name="connsiteY1" fmla="*/ 21784 h 856936"/>
                <a:gd name="connsiteX2" fmla="*/ 516729 w 1447800"/>
                <a:gd name="connsiteY2" fmla="*/ 168088 h 856936"/>
                <a:gd name="connsiteX3" fmla="*/ 653889 w 1447800"/>
                <a:gd name="connsiteY3" fmla="*/ 21784 h 856936"/>
                <a:gd name="connsiteX4" fmla="*/ 958916 w 1447800"/>
                <a:gd name="connsiteY4" fmla="*/ 9143 h 856936"/>
                <a:gd name="connsiteX5" fmla="*/ 1050356 w 1447800"/>
                <a:gd name="connsiteY5" fmla="*/ 0 h 856936"/>
                <a:gd name="connsiteX6" fmla="*/ 1297244 w 1447800"/>
                <a:gd name="connsiteY6" fmla="*/ 9144 h 856936"/>
                <a:gd name="connsiteX7" fmla="*/ 1447800 w 1447800"/>
                <a:gd name="connsiteY7" fmla="*/ 18736 h 856936"/>
                <a:gd name="connsiteX8" fmla="*/ 1447800 w 1447800"/>
                <a:gd name="connsiteY8" fmla="*/ 856936 h 856936"/>
                <a:gd name="connsiteX9" fmla="*/ 0 w 1447800"/>
                <a:gd name="connsiteY9" fmla="*/ 856936 h 856936"/>
                <a:gd name="connsiteX10" fmla="*/ 0 w 1447800"/>
                <a:gd name="connsiteY10" fmla="*/ 18736 h 856936"/>
                <a:gd name="connsiteX0" fmla="*/ 0 w 1447800"/>
                <a:gd name="connsiteY0" fmla="*/ 27880 h 866080"/>
                <a:gd name="connsiteX1" fmla="*/ 342993 w 1447800"/>
                <a:gd name="connsiteY1" fmla="*/ 30928 h 866080"/>
                <a:gd name="connsiteX2" fmla="*/ 516729 w 1447800"/>
                <a:gd name="connsiteY2" fmla="*/ 177232 h 866080"/>
                <a:gd name="connsiteX3" fmla="*/ 653889 w 1447800"/>
                <a:gd name="connsiteY3" fmla="*/ 30928 h 866080"/>
                <a:gd name="connsiteX4" fmla="*/ 958916 w 1447800"/>
                <a:gd name="connsiteY4" fmla="*/ 18287 h 866080"/>
                <a:gd name="connsiteX5" fmla="*/ 1050356 w 1447800"/>
                <a:gd name="connsiteY5" fmla="*/ 9144 h 866080"/>
                <a:gd name="connsiteX6" fmla="*/ 1196660 w 1447800"/>
                <a:gd name="connsiteY6" fmla="*/ 0 h 866080"/>
                <a:gd name="connsiteX7" fmla="*/ 1297244 w 1447800"/>
                <a:gd name="connsiteY7" fmla="*/ 18288 h 866080"/>
                <a:gd name="connsiteX8" fmla="*/ 1447800 w 1447800"/>
                <a:gd name="connsiteY8" fmla="*/ 27880 h 866080"/>
                <a:gd name="connsiteX9" fmla="*/ 1447800 w 1447800"/>
                <a:gd name="connsiteY9" fmla="*/ 866080 h 866080"/>
                <a:gd name="connsiteX10" fmla="*/ 0 w 1447800"/>
                <a:gd name="connsiteY10" fmla="*/ 866080 h 866080"/>
                <a:gd name="connsiteX11" fmla="*/ 0 w 1447800"/>
                <a:gd name="connsiteY11" fmla="*/ 27880 h 866080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1050356 w 1447800"/>
                <a:gd name="connsiteY5" fmla="*/ 128016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46303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66849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43098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00" h="984952">
                  <a:moveTo>
                    <a:pt x="0" y="146752"/>
                  </a:moveTo>
                  <a:lnTo>
                    <a:pt x="342993" y="149800"/>
                  </a:lnTo>
                  <a:lnTo>
                    <a:pt x="516729" y="296104"/>
                  </a:lnTo>
                  <a:lnTo>
                    <a:pt x="653889" y="149800"/>
                  </a:lnTo>
                  <a:lnTo>
                    <a:pt x="952978" y="152240"/>
                  </a:lnTo>
                  <a:cubicBezTo>
                    <a:pt x="951909" y="101493"/>
                    <a:pt x="950841" y="50747"/>
                    <a:pt x="949772" y="0"/>
                  </a:cubicBezTo>
                  <a:lnTo>
                    <a:pt x="1297244" y="0"/>
                  </a:lnTo>
                  <a:lnTo>
                    <a:pt x="1291307" y="143098"/>
                  </a:lnTo>
                  <a:lnTo>
                    <a:pt x="1447800" y="146752"/>
                  </a:lnTo>
                  <a:lnTo>
                    <a:pt x="1447800" y="984952"/>
                  </a:lnTo>
                  <a:lnTo>
                    <a:pt x="0" y="984952"/>
                  </a:lnTo>
                  <a:lnTo>
                    <a:pt x="0" y="146752"/>
                  </a:ln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i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2800" i="1" dirty="0" smtClean="0">
                  <a:solidFill>
                    <a:schemeClr val="tx1"/>
                  </a:solidFill>
                </a:rPr>
                <a:t>Compiler</a:t>
              </a:r>
              <a:endParaRPr lang="en-US" sz="2800" i="1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Arrow Connector 7"/>
            <p:cNvCxnSpPr>
              <a:stCxn id="10" idx="2"/>
              <a:endCxn id="7" idx="2"/>
            </p:cNvCxnSpPr>
            <p:nvPr/>
          </p:nvCxnSpPr>
          <p:spPr>
            <a:xfrm flipH="1">
              <a:off x="1571601" y="2991168"/>
              <a:ext cx="11882" cy="779507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endCxn id="11" idx="2"/>
            </p:cNvCxnSpPr>
            <p:nvPr/>
          </p:nvCxnSpPr>
          <p:spPr>
            <a:xfrm flipV="1">
              <a:off x="2457910" y="2955865"/>
              <a:ext cx="11221" cy="376631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29"/>
            <p:cNvSpPr txBox="1"/>
            <p:nvPr/>
          </p:nvSpPr>
          <p:spPr>
            <a:xfrm>
              <a:off x="1392565" y="2406393"/>
              <a:ext cx="3818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i="1" dirty="0" smtClean="0"/>
                <a:t>S</a:t>
              </a:r>
              <a:endParaRPr lang="en-US" sz="3200" i="1" baseline="-25000" dirty="0"/>
            </a:p>
          </p:txBody>
        </p:sp>
        <p:sp>
          <p:nvSpPr>
            <p:cNvPr id="11" name="TextBox 32"/>
            <p:cNvSpPr txBox="1"/>
            <p:nvPr/>
          </p:nvSpPr>
          <p:spPr>
            <a:xfrm>
              <a:off x="2258977" y="2371090"/>
              <a:ext cx="4203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i="1" dirty="0" smtClean="0"/>
                <a:t>T</a:t>
              </a:r>
              <a:endParaRPr lang="en-US" sz="3200" i="1" baseline="-25000" dirty="0"/>
            </a:p>
          </p:txBody>
        </p:sp>
      </p:grp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CD71-02AE-4F7B-A63D-F2CEB5417B4A}" type="slidenum">
              <a:rPr lang="en-US" smtClean="0"/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02379" y="5299671"/>
                <a:ext cx="422045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𝐶</m:t>
                      </m:r>
                      <m:r>
                        <a:rPr lang="en-US" sz="3600" b="0" i="1" smtClean="0">
                          <a:latin typeface="Cambria Math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latin typeface="Cambria Math"/>
                        </a:rPr>
                        <m:t>source</m:t>
                      </m:r>
                      <m:r>
                        <a:rPr lang="en-US" sz="3600" b="0" i="0" smtClean="0">
                          <a:latin typeface="Cambria Math"/>
                        </a:rPr>
                        <m:t> →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latin typeface="Cambria Math"/>
                        </a:rPr>
                        <m:t>target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379" y="5299671"/>
                <a:ext cx="4220451" cy="6463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095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0" b="7693"/>
          <a:stretch/>
        </p:blipFill>
        <p:spPr bwMode="auto">
          <a:xfrm>
            <a:off x="1072727" y="6312102"/>
            <a:ext cx="6467475" cy="54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38" y="0"/>
            <a:ext cx="8229600" cy="1143000"/>
          </a:xfrm>
        </p:spPr>
        <p:txBody>
          <a:bodyPr/>
          <a:lstStyle/>
          <a:p>
            <a:r>
              <a:rPr lang="en-US" dirty="0" smtClean="0"/>
              <a:t>Partial compilers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950776" y="3746982"/>
            <a:ext cx="0" cy="76227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843908" y="3162264"/>
            <a:ext cx="0" cy="90947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4"/>
          <p:cNvSpPr/>
          <p:nvPr/>
        </p:nvSpPr>
        <p:spPr>
          <a:xfrm>
            <a:off x="3178825" y="4071735"/>
            <a:ext cx="2142478" cy="1483089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222653 w 1447800"/>
              <a:gd name="connsiteY10" fmla="*/ 850885 h 984952"/>
              <a:gd name="connsiteX11" fmla="*/ 0 w 1447800"/>
              <a:gd name="connsiteY11" fmla="*/ 984952 h 984952"/>
              <a:gd name="connsiteX12" fmla="*/ 0 w 1447800"/>
              <a:gd name="connsiteY12" fmla="*/ 146752 h 984952"/>
              <a:gd name="connsiteX0" fmla="*/ 0 w 1447800"/>
              <a:gd name="connsiteY0" fmla="*/ 146752 h 1043333"/>
              <a:gd name="connsiteX1" fmla="*/ 342993 w 1447800"/>
              <a:gd name="connsiteY1" fmla="*/ 149800 h 1043333"/>
              <a:gd name="connsiteX2" fmla="*/ 516729 w 1447800"/>
              <a:gd name="connsiteY2" fmla="*/ 296104 h 1043333"/>
              <a:gd name="connsiteX3" fmla="*/ 653889 w 1447800"/>
              <a:gd name="connsiteY3" fmla="*/ 149800 h 1043333"/>
              <a:gd name="connsiteX4" fmla="*/ 952978 w 1447800"/>
              <a:gd name="connsiteY4" fmla="*/ 152240 h 1043333"/>
              <a:gd name="connsiteX5" fmla="*/ 949772 w 1447800"/>
              <a:gd name="connsiteY5" fmla="*/ 0 h 1043333"/>
              <a:gd name="connsiteX6" fmla="*/ 1297244 w 1447800"/>
              <a:gd name="connsiteY6" fmla="*/ 0 h 1043333"/>
              <a:gd name="connsiteX7" fmla="*/ 1291307 w 1447800"/>
              <a:gd name="connsiteY7" fmla="*/ 143098 h 1043333"/>
              <a:gd name="connsiteX8" fmla="*/ 1447800 w 1447800"/>
              <a:gd name="connsiteY8" fmla="*/ 146752 h 1043333"/>
              <a:gd name="connsiteX9" fmla="*/ 1447800 w 1447800"/>
              <a:gd name="connsiteY9" fmla="*/ 984952 h 1043333"/>
              <a:gd name="connsiteX10" fmla="*/ 443337 w 1447800"/>
              <a:gd name="connsiteY10" fmla="*/ 983296 h 1043333"/>
              <a:gd name="connsiteX11" fmla="*/ 222653 w 1447800"/>
              <a:gd name="connsiteY11" fmla="*/ 850885 h 1043333"/>
              <a:gd name="connsiteX12" fmla="*/ 0 w 1447800"/>
              <a:gd name="connsiteY12" fmla="*/ 984952 h 1043333"/>
              <a:gd name="connsiteX13" fmla="*/ 0 w 1447800"/>
              <a:gd name="connsiteY13" fmla="*/ 146752 h 1043333"/>
              <a:gd name="connsiteX0" fmla="*/ 0 w 1447800"/>
              <a:gd name="connsiteY0" fmla="*/ 146752 h 1026396"/>
              <a:gd name="connsiteX1" fmla="*/ 342993 w 1447800"/>
              <a:gd name="connsiteY1" fmla="*/ 149800 h 1026396"/>
              <a:gd name="connsiteX2" fmla="*/ 516729 w 1447800"/>
              <a:gd name="connsiteY2" fmla="*/ 296104 h 1026396"/>
              <a:gd name="connsiteX3" fmla="*/ 653889 w 1447800"/>
              <a:gd name="connsiteY3" fmla="*/ 149800 h 1026396"/>
              <a:gd name="connsiteX4" fmla="*/ 952978 w 1447800"/>
              <a:gd name="connsiteY4" fmla="*/ 152240 h 1026396"/>
              <a:gd name="connsiteX5" fmla="*/ 949772 w 1447800"/>
              <a:gd name="connsiteY5" fmla="*/ 0 h 1026396"/>
              <a:gd name="connsiteX6" fmla="*/ 1297244 w 1447800"/>
              <a:gd name="connsiteY6" fmla="*/ 0 h 1026396"/>
              <a:gd name="connsiteX7" fmla="*/ 1291307 w 1447800"/>
              <a:gd name="connsiteY7" fmla="*/ 143098 h 1026396"/>
              <a:gd name="connsiteX8" fmla="*/ 1447800 w 1447800"/>
              <a:gd name="connsiteY8" fmla="*/ 146752 h 1026396"/>
              <a:gd name="connsiteX9" fmla="*/ 1447800 w 1447800"/>
              <a:gd name="connsiteY9" fmla="*/ 984952 h 1026396"/>
              <a:gd name="connsiteX10" fmla="*/ 575746 w 1447800"/>
              <a:gd name="connsiteY10" fmla="*/ 863496 h 1026396"/>
              <a:gd name="connsiteX11" fmla="*/ 443337 w 1447800"/>
              <a:gd name="connsiteY11" fmla="*/ 983296 h 1026396"/>
              <a:gd name="connsiteX12" fmla="*/ 222653 w 1447800"/>
              <a:gd name="connsiteY12" fmla="*/ 850885 h 1026396"/>
              <a:gd name="connsiteX13" fmla="*/ 0 w 1447800"/>
              <a:gd name="connsiteY13" fmla="*/ 984952 h 1026396"/>
              <a:gd name="connsiteX14" fmla="*/ 0 w 1447800"/>
              <a:gd name="connsiteY14" fmla="*/ 146752 h 1026396"/>
              <a:gd name="connsiteX0" fmla="*/ 0 w 1447800"/>
              <a:gd name="connsiteY0" fmla="*/ 146752 h 1026396"/>
              <a:gd name="connsiteX1" fmla="*/ 342993 w 1447800"/>
              <a:gd name="connsiteY1" fmla="*/ 149800 h 1026396"/>
              <a:gd name="connsiteX2" fmla="*/ 516729 w 1447800"/>
              <a:gd name="connsiteY2" fmla="*/ 296104 h 1026396"/>
              <a:gd name="connsiteX3" fmla="*/ 653889 w 1447800"/>
              <a:gd name="connsiteY3" fmla="*/ 149800 h 1026396"/>
              <a:gd name="connsiteX4" fmla="*/ 952978 w 1447800"/>
              <a:gd name="connsiteY4" fmla="*/ 152240 h 1026396"/>
              <a:gd name="connsiteX5" fmla="*/ 949772 w 1447800"/>
              <a:gd name="connsiteY5" fmla="*/ 0 h 1026396"/>
              <a:gd name="connsiteX6" fmla="*/ 1297244 w 1447800"/>
              <a:gd name="connsiteY6" fmla="*/ 0 h 1026396"/>
              <a:gd name="connsiteX7" fmla="*/ 1291307 w 1447800"/>
              <a:gd name="connsiteY7" fmla="*/ 143098 h 1026396"/>
              <a:gd name="connsiteX8" fmla="*/ 1447800 w 1447800"/>
              <a:gd name="connsiteY8" fmla="*/ 146752 h 1026396"/>
              <a:gd name="connsiteX9" fmla="*/ 1447800 w 1447800"/>
              <a:gd name="connsiteY9" fmla="*/ 984952 h 1026396"/>
              <a:gd name="connsiteX10" fmla="*/ 575746 w 1447800"/>
              <a:gd name="connsiteY10" fmla="*/ 863496 h 1026396"/>
              <a:gd name="connsiteX11" fmla="*/ 443337 w 1447800"/>
              <a:gd name="connsiteY11" fmla="*/ 983296 h 1026396"/>
              <a:gd name="connsiteX12" fmla="*/ 222653 w 1447800"/>
              <a:gd name="connsiteY12" fmla="*/ 850885 h 1026396"/>
              <a:gd name="connsiteX13" fmla="*/ 0 w 1447800"/>
              <a:gd name="connsiteY13" fmla="*/ 984952 h 1026396"/>
              <a:gd name="connsiteX14" fmla="*/ 0 w 1447800"/>
              <a:gd name="connsiteY14" fmla="*/ 146752 h 1026396"/>
              <a:gd name="connsiteX0" fmla="*/ 0 w 1447800"/>
              <a:gd name="connsiteY0" fmla="*/ 146752 h 1026396"/>
              <a:gd name="connsiteX1" fmla="*/ 342993 w 1447800"/>
              <a:gd name="connsiteY1" fmla="*/ 149800 h 1026396"/>
              <a:gd name="connsiteX2" fmla="*/ 516729 w 1447800"/>
              <a:gd name="connsiteY2" fmla="*/ 296104 h 1026396"/>
              <a:gd name="connsiteX3" fmla="*/ 653889 w 1447800"/>
              <a:gd name="connsiteY3" fmla="*/ 149800 h 1026396"/>
              <a:gd name="connsiteX4" fmla="*/ 952978 w 1447800"/>
              <a:gd name="connsiteY4" fmla="*/ 152240 h 1026396"/>
              <a:gd name="connsiteX5" fmla="*/ 949772 w 1447800"/>
              <a:gd name="connsiteY5" fmla="*/ 0 h 1026396"/>
              <a:gd name="connsiteX6" fmla="*/ 1297244 w 1447800"/>
              <a:gd name="connsiteY6" fmla="*/ 0 h 1026396"/>
              <a:gd name="connsiteX7" fmla="*/ 1291307 w 1447800"/>
              <a:gd name="connsiteY7" fmla="*/ 143098 h 1026396"/>
              <a:gd name="connsiteX8" fmla="*/ 1447800 w 1447800"/>
              <a:gd name="connsiteY8" fmla="*/ 146752 h 1026396"/>
              <a:gd name="connsiteX9" fmla="*/ 1447800 w 1447800"/>
              <a:gd name="connsiteY9" fmla="*/ 984952 h 1026396"/>
              <a:gd name="connsiteX10" fmla="*/ 575746 w 1447800"/>
              <a:gd name="connsiteY10" fmla="*/ 863496 h 1026396"/>
              <a:gd name="connsiteX11" fmla="*/ 443337 w 1447800"/>
              <a:gd name="connsiteY11" fmla="*/ 983296 h 1026396"/>
              <a:gd name="connsiteX12" fmla="*/ 222653 w 1447800"/>
              <a:gd name="connsiteY12" fmla="*/ 850885 h 1026396"/>
              <a:gd name="connsiteX13" fmla="*/ 0 w 1447800"/>
              <a:gd name="connsiteY13" fmla="*/ 984952 h 1026396"/>
              <a:gd name="connsiteX14" fmla="*/ 0 w 1447800"/>
              <a:gd name="connsiteY14" fmla="*/ 146752 h 1026396"/>
              <a:gd name="connsiteX0" fmla="*/ 0 w 1447800"/>
              <a:gd name="connsiteY0" fmla="*/ 146752 h 1027903"/>
              <a:gd name="connsiteX1" fmla="*/ 342993 w 1447800"/>
              <a:gd name="connsiteY1" fmla="*/ 149800 h 1027903"/>
              <a:gd name="connsiteX2" fmla="*/ 516729 w 1447800"/>
              <a:gd name="connsiteY2" fmla="*/ 296104 h 1027903"/>
              <a:gd name="connsiteX3" fmla="*/ 653889 w 1447800"/>
              <a:gd name="connsiteY3" fmla="*/ 149800 h 1027903"/>
              <a:gd name="connsiteX4" fmla="*/ 952978 w 1447800"/>
              <a:gd name="connsiteY4" fmla="*/ 152240 h 1027903"/>
              <a:gd name="connsiteX5" fmla="*/ 949772 w 1447800"/>
              <a:gd name="connsiteY5" fmla="*/ 0 h 1027903"/>
              <a:gd name="connsiteX6" fmla="*/ 1297244 w 1447800"/>
              <a:gd name="connsiteY6" fmla="*/ 0 h 1027903"/>
              <a:gd name="connsiteX7" fmla="*/ 1291307 w 1447800"/>
              <a:gd name="connsiteY7" fmla="*/ 143098 h 1027903"/>
              <a:gd name="connsiteX8" fmla="*/ 1447800 w 1447800"/>
              <a:gd name="connsiteY8" fmla="*/ 146752 h 1027903"/>
              <a:gd name="connsiteX9" fmla="*/ 1447800 w 1447800"/>
              <a:gd name="connsiteY9" fmla="*/ 984952 h 1027903"/>
              <a:gd name="connsiteX10" fmla="*/ 613578 w 1447800"/>
              <a:gd name="connsiteY10" fmla="*/ 876107 h 1027903"/>
              <a:gd name="connsiteX11" fmla="*/ 443337 w 1447800"/>
              <a:gd name="connsiteY11" fmla="*/ 983296 h 1027903"/>
              <a:gd name="connsiteX12" fmla="*/ 222653 w 1447800"/>
              <a:gd name="connsiteY12" fmla="*/ 850885 h 1027903"/>
              <a:gd name="connsiteX13" fmla="*/ 0 w 1447800"/>
              <a:gd name="connsiteY13" fmla="*/ 984952 h 1027903"/>
              <a:gd name="connsiteX14" fmla="*/ 0 w 1447800"/>
              <a:gd name="connsiteY14" fmla="*/ 146752 h 1027903"/>
              <a:gd name="connsiteX0" fmla="*/ 0 w 1447800"/>
              <a:gd name="connsiteY0" fmla="*/ 146752 h 1027903"/>
              <a:gd name="connsiteX1" fmla="*/ 342993 w 1447800"/>
              <a:gd name="connsiteY1" fmla="*/ 149800 h 1027903"/>
              <a:gd name="connsiteX2" fmla="*/ 516729 w 1447800"/>
              <a:gd name="connsiteY2" fmla="*/ 296104 h 1027903"/>
              <a:gd name="connsiteX3" fmla="*/ 653889 w 1447800"/>
              <a:gd name="connsiteY3" fmla="*/ 149800 h 1027903"/>
              <a:gd name="connsiteX4" fmla="*/ 952978 w 1447800"/>
              <a:gd name="connsiteY4" fmla="*/ 152240 h 1027903"/>
              <a:gd name="connsiteX5" fmla="*/ 949772 w 1447800"/>
              <a:gd name="connsiteY5" fmla="*/ 0 h 1027903"/>
              <a:gd name="connsiteX6" fmla="*/ 1297244 w 1447800"/>
              <a:gd name="connsiteY6" fmla="*/ 0 h 1027903"/>
              <a:gd name="connsiteX7" fmla="*/ 1291307 w 1447800"/>
              <a:gd name="connsiteY7" fmla="*/ 143098 h 1027903"/>
              <a:gd name="connsiteX8" fmla="*/ 1447800 w 1447800"/>
              <a:gd name="connsiteY8" fmla="*/ 146752 h 1027903"/>
              <a:gd name="connsiteX9" fmla="*/ 1447800 w 1447800"/>
              <a:gd name="connsiteY9" fmla="*/ 984952 h 1027903"/>
              <a:gd name="connsiteX10" fmla="*/ 613578 w 1447800"/>
              <a:gd name="connsiteY10" fmla="*/ 876107 h 1027903"/>
              <a:gd name="connsiteX11" fmla="*/ 443337 w 1447800"/>
              <a:gd name="connsiteY11" fmla="*/ 983296 h 1027903"/>
              <a:gd name="connsiteX12" fmla="*/ 222653 w 1447800"/>
              <a:gd name="connsiteY12" fmla="*/ 888717 h 1027903"/>
              <a:gd name="connsiteX13" fmla="*/ 0 w 1447800"/>
              <a:gd name="connsiteY13" fmla="*/ 984952 h 1027903"/>
              <a:gd name="connsiteX14" fmla="*/ 0 w 1447800"/>
              <a:gd name="connsiteY14" fmla="*/ 146752 h 1027903"/>
              <a:gd name="connsiteX0" fmla="*/ 0 w 1447800"/>
              <a:gd name="connsiteY0" fmla="*/ 146752 h 1046141"/>
              <a:gd name="connsiteX1" fmla="*/ 342993 w 1447800"/>
              <a:gd name="connsiteY1" fmla="*/ 149800 h 1046141"/>
              <a:gd name="connsiteX2" fmla="*/ 516729 w 1447800"/>
              <a:gd name="connsiteY2" fmla="*/ 296104 h 1046141"/>
              <a:gd name="connsiteX3" fmla="*/ 653889 w 1447800"/>
              <a:gd name="connsiteY3" fmla="*/ 149800 h 1046141"/>
              <a:gd name="connsiteX4" fmla="*/ 952978 w 1447800"/>
              <a:gd name="connsiteY4" fmla="*/ 152240 h 1046141"/>
              <a:gd name="connsiteX5" fmla="*/ 949772 w 1447800"/>
              <a:gd name="connsiteY5" fmla="*/ 0 h 1046141"/>
              <a:gd name="connsiteX6" fmla="*/ 1297244 w 1447800"/>
              <a:gd name="connsiteY6" fmla="*/ 0 h 1046141"/>
              <a:gd name="connsiteX7" fmla="*/ 1291307 w 1447800"/>
              <a:gd name="connsiteY7" fmla="*/ 143098 h 1046141"/>
              <a:gd name="connsiteX8" fmla="*/ 1447800 w 1447800"/>
              <a:gd name="connsiteY8" fmla="*/ 146752 h 1046141"/>
              <a:gd name="connsiteX9" fmla="*/ 1447800 w 1447800"/>
              <a:gd name="connsiteY9" fmla="*/ 984952 h 1046141"/>
              <a:gd name="connsiteX10" fmla="*/ 613578 w 1447800"/>
              <a:gd name="connsiteY10" fmla="*/ 876107 h 1046141"/>
              <a:gd name="connsiteX11" fmla="*/ 443337 w 1447800"/>
              <a:gd name="connsiteY11" fmla="*/ 983296 h 1046141"/>
              <a:gd name="connsiteX12" fmla="*/ 222653 w 1447800"/>
              <a:gd name="connsiteY12" fmla="*/ 888717 h 1046141"/>
              <a:gd name="connsiteX13" fmla="*/ 0 w 1447800"/>
              <a:gd name="connsiteY13" fmla="*/ 984952 h 1046141"/>
              <a:gd name="connsiteX14" fmla="*/ 0 w 1447800"/>
              <a:gd name="connsiteY14" fmla="*/ 146752 h 1046141"/>
              <a:gd name="connsiteX0" fmla="*/ 0 w 1447800"/>
              <a:gd name="connsiteY0" fmla="*/ 146752 h 1046141"/>
              <a:gd name="connsiteX1" fmla="*/ 342993 w 1447800"/>
              <a:gd name="connsiteY1" fmla="*/ 149800 h 1046141"/>
              <a:gd name="connsiteX2" fmla="*/ 516729 w 1447800"/>
              <a:gd name="connsiteY2" fmla="*/ 296104 h 1046141"/>
              <a:gd name="connsiteX3" fmla="*/ 653889 w 1447800"/>
              <a:gd name="connsiteY3" fmla="*/ 149800 h 1046141"/>
              <a:gd name="connsiteX4" fmla="*/ 952978 w 1447800"/>
              <a:gd name="connsiteY4" fmla="*/ 152240 h 1046141"/>
              <a:gd name="connsiteX5" fmla="*/ 949772 w 1447800"/>
              <a:gd name="connsiteY5" fmla="*/ 0 h 1046141"/>
              <a:gd name="connsiteX6" fmla="*/ 1297244 w 1447800"/>
              <a:gd name="connsiteY6" fmla="*/ 0 h 1046141"/>
              <a:gd name="connsiteX7" fmla="*/ 1291307 w 1447800"/>
              <a:gd name="connsiteY7" fmla="*/ 143098 h 1046141"/>
              <a:gd name="connsiteX8" fmla="*/ 1447800 w 1447800"/>
              <a:gd name="connsiteY8" fmla="*/ 146752 h 1046141"/>
              <a:gd name="connsiteX9" fmla="*/ 1447800 w 1447800"/>
              <a:gd name="connsiteY9" fmla="*/ 984952 h 1046141"/>
              <a:gd name="connsiteX10" fmla="*/ 613578 w 1447800"/>
              <a:gd name="connsiteY10" fmla="*/ 876107 h 1046141"/>
              <a:gd name="connsiteX11" fmla="*/ 443337 w 1447800"/>
              <a:gd name="connsiteY11" fmla="*/ 983296 h 1046141"/>
              <a:gd name="connsiteX12" fmla="*/ 222653 w 1447800"/>
              <a:gd name="connsiteY12" fmla="*/ 888717 h 1046141"/>
              <a:gd name="connsiteX13" fmla="*/ 0 w 1447800"/>
              <a:gd name="connsiteY13" fmla="*/ 984952 h 1046141"/>
              <a:gd name="connsiteX14" fmla="*/ 0 w 1447800"/>
              <a:gd name="connsiteY14" fmla="*/ 146752 h 1046141"/>
              <a:gd name="connsiteX0" fmla="*/ 0 w 1447800"/>
              <a:gd name="connsiteY0" fmla="*/ 146752 h 1046141"/>
              <a:gd name="connsiteX1" fmla="*/ 342993 w 1447800"/>
              <a:gd name="connsiteY1" fmla="*/ 149800 h 1046141"/>
              <a:gd name="connsiteX2" fmla="*/ 516729 w 1447800"/>
              <a:gd name="connsiteY2" fmla="*/ 296104 h 1046141"/>
              <a:gd name="connsiteX3" fmla="*/ 653889 w 1447800"/>
              <a:gd name="connsiteY3" fmla="*/ 149800 h 1046141"/>
              <a:gd name="connsiteX4" fmla="*/ 952978 w 1447800"/>
              <a:gd name="connsiteY4" fmla="*/ 152240 h 1046141"/>
              <a:gd name="connsiteX5" fmla="*/ 949772 w 1447800"/>
              <a:gd name="connsiteY5" fmla="*/ 0 h 1046141"/>
              <a:gd name="connsiteX6" fmla="*/ 1297244 w 1447800"/>
              <a:gd name="connsiteY6" fmla="*/ 0 h 1046141"/>
              <a:gd name="connsiteX7" fmla="*/ 1291307 w 1447800"/>
              <a:gd name="connsiteY7" fmla="*/ 143098 h 1046141"/>
              <a:gd name="connsiteX8" fmla="*/ 1447800 w 1447800"/>
              <a:gd name="connsiteY8" fmla="*/ 146752 h 1046141"/>
              <a:gd name="connsiteX9" fmla="*/ 1447800 w 1447800"/>
              <a:gd name="connsiteY9" fmla="*/ 984952 h 1046141"/>
              <a:gd name="connsiteX10" fmla="*/ 613578 w 1447800"/>
              <a:gd name="connsiteY10" fmla="*/ 876107 h 1046141"/>
              <a:gd name="connsiteX11" fmla="*/ 443337 w 1447800"/>
              <a:gd name="connsiteY11" fmla="*/ 983296 h 1046141"/>
              <a:gd name="connsiteX12" fmla="*/ 222653 w 1447800"/>
              <a:gd name="connsiteY12" fmla="*/ 888717 h 1046141"/>
              <a:gd name="connsiteX13" fmla="*/ 0 w 1447800"/>
              <a:gd name="connsiteY13" fmla="*/ 984952 h 1046141"/>
              <a:gd name="connsiteX14" fmla="*/ 0 w 1447800"/>
              <a:gd name="connsiteY14" fmla="*/ 146752 h 1046141"/>
              <a:gd name="connsiteX0" fmla="*/ 0 w 1447800"/>
              <a:gd name="connsiteY0" fmla="*/ 146752 h 1046141"/>
              <a:gd name="connsiteX1" fmla="*/ 342993 w 1447800"/>
              <a:gd name="connsiteY1" fmla="*/ 149800 h 1046141"/>
              <a:gd name="connsiteX2" fmla="*/ 516729 w 1447800"/>
              <a:gd name="connsiteY2" fmla="*/ 296104 h 1046141"/>
              <a:gd name="connsiteX3" fmla="*/ 653889 w 1447800"/>
              <a:gd name="connsiteY3" fmla="*/ 149800 h 1046141"/>
              <a:gd name="connsiteX4" fmla="*/ 952978 w 1447800"/>
              <a:gd name="connsiteY4" fmla="*/ 152240 h 1046141"/>
              <a:gd name="connsiteX5" fmla="*/ 949772 w 1447800"/>
              <a:gd name="connsiteY5" fmla="*/ 0 h 1046141"/>
              <a:gd name="connsiteX6" fmla="*/ 1297244 w 1447800"/>
              <a:gd name="connsiteY6" fmla="*/ 0 h 1046141"/>
              <a:gd name="connsiteX7" fmla="*/ 1291307 w 1447800"/>
              <a:gd name="connsiteY7" fmla="*/ 143098 h 1046141"/>
              <a:gd name="connsiteX8" fmla="*/ 1447800 w 1447800"/>
              <a:gd name="connsiteY8" fmla="*/ 146752 h 1046141"/>
              <a:gd name="connsiteX9" fmla="*/ 1447800 w 1447800"/>
              <a:gd name="connsiteY9" fmla="*/ 984952 h 1046141"/>
              <a:gd name="connsiteX10" fmla="*/ 613578 w 1447800"/>
              <a:gd name="connsiteY10" fmla="*/ 876107 h 1046141"/>
              <a:gd name="connsiteX11" fmla="*/ 443337 w 1447800"/>
              <a:gd name="connsiteY11" fmla="*/ 983296 h 1046141"/>
              <a:gd name="connsiteX12" fmla="*/ 222653 w 1447800"/>
              <a:gd name="connsiteY12" fmla="*/ 888717 h 1046141"/>
              <a:gd name="connsiteX13" fmla="*/ 0 w 1447800"/>
              <a:gd name="connsiteY13" fmla="*/ 984952 h 1046141"/>
              <a:gd name="connsiteX14" fmla="*/ 0 w 1447800"/>
              <a:gd name="connsiteY14" fmla="*/ 146752 h 1046141"/>
              <a:gd name="connsiteX0" fmla="*/ 0 w 1447800"/>
              <a:gd name="connsiteY0" fmla="*/ 146752 h 1042756"/>
              <a:gd name="connsiteX1" fmla="*/ 342993 w 1447800"/>
              <a:gd name="connsiteY1" fmla="*/ 149800 h 1042756"/>
              <a:gd name="connsiteX2" fmla="*/ 516729 w 1447800"/>
              <a:gd name="connsiteY2" fmla="*/ 296104 h 1042756"/>
              <a:gd name="connsiteX3" fmla="*/ 653889 w 1447800"/>
              <a:gd name="connsiteY3" fmla="*/ 149800 h 1042756"/>
              <a:gd name="connsiteX4" fmla="*/ 952978 w 1447800"/>
              <a:gd name="connsiteY4" fmla="*/ 152240 h 1042756"/>
              <a:gd name="connsiteX5" fmla="*/ 949772 w 1447800"/>
              <a:gd name="connsiteY5" fmla="*/ 0 h 1042756"/>
              <a:gd name="connsiteX6" fmla="*/ 1297244 w 1447800"/>
              <a:gd name="connsiteY6" fmla="*/ 0 h 1042756"/>
              <a:gd name="connsiteX7" fmla="*/ 1291307 w 1447800"/>
              <a:gd name="connsiteY7" fmla="*/ 143098 h 1042756"/>
              <a:gd name="connsiteX8" fmla="*/ 1447800 w 1447800"/>
              <a:gd name="connsiteY8" fmla="*/ 146752 h 1042756"/>
              <a:gd name="connsiteX9" fmla="*/ 1447800 w 1447800"/>
              <a:gd name="connsiteY9" fmla="*/ 984952 h 1042756"/>
              <a:gd name="connsiteX10" fmla="*/ 884704 w 1447800"/>
              <a:gd name="connsiteY10" fmla="*/ 958074 h 1042756"/>
              <a:gd name="connsiteX11" fmla="*/ 613578 w 1447800"/>
              <a:gd name="connsiteY11" fmla="*/ 876107 h 1042756"/>
              <a:gd name="connsiteX12" fmla="*/ 443337 w 1447800"/>
              <a:gd name="connsiteY12" fmla="*/ 983296 h 1042756"/>
              <a:gd name="connsiteX13" fmla="*/ 222653 w 1447800"/>
              <a:gd name="connsiteY13" fmla="*/ 888717 h 1042756"/>
              <a:gd name="connsiteX14" fmla="*/ 0 w 1447800"/>
              <a:gd name="connsiteY14" fmla="*/ 984952 h 1042756"/>
              <a:gd name="connsiteX15" fmla="*/ 0 w 1447800"/>
              <a:gd name="connsiteY15" fmla="*/ 146752 h 1042756"/>
              <a:gd name="connsiteX0" fmla="*/ 0 w 1447800"/>
              <a:gd name="connsiteY0" fmla="*/ 146752 h 1051129"/>
              <a:gd name="connsiteX1" fmla="*/ 342993 w 1447800"/>
              <a:gd name="connsiteY1" fmla="*/ 149800 h 1051129"/>
              <a:gd name="connsiteX2" fmla="*/ 516729 w 1447800"/>
              <a:gd name="connsiteY2" fmla="*/ 296104 h 1051129"/>
              <a:gd name="connsiteX3" fmla="*/ 653889 w 1447800"/>
              <a:gd name="connsiteY3" fmla="*/ 149800 h 1051129"/>
              <a:gd name="connsiteX4" fmla="*/ 952978 w 1447800"/>
              <a:gd name="connsiteY4" fmla="*/ 152240 h 1051129"/>
              <a:gd name="connsiteX5" fmla="*/ 949772 w 1447800"/>
              <a:gd name="connsiteY5" fmla="*/ 0 h 1051129"/>
              <a:gd name="connsiteX6" fmla="*/ 1297244 w 1447800"/>
              <a:gd name="connsiteY6" fmla="*/ 0 h 1051129"/>
              <a:gd name="connsiteX7" fmla="*/ 1291307 w 1447800"/>
              <a:gd name="connsiteY7" fmla="*/ 143098 h 1051129"/>
              <a:gd name="connsiteX8" fmla="*/ 1447800 w 1447800"/>
              <a:gd name="connsiteY8" fmla="*/ 146752 h 1051129"/>
              <a:gd name="connsiteX9" fmla="*/ 1447800 w 1447800"/>
              <a:gd name="connsiteY9" fmla="*/ 984952 h 1051129"/>
              <a:gd name="connsiteX10" fmla="*/ 796430 w 1447800"/>
              <a:gd name="connsiteY10" fmla="*/ 989600 h 1051129"/>
              <a:gd name="connsiteX11" fmla="*/ 613578 w 1447800"/>
              <a:gd name="connsiteY11" fmla="*/ 876107 h 1051129"/>
              <a:gd name="connsiteX12" fmla="*/ 443337 w 1447800"/>
              <a:gd name="connsiteY12" fmla="*/ 983296 h 1051129"/>
              <a:gd name="connsiteX13" fmla="*/ 222653 w 1447800"/>
              <a:gd name="connsiteY13" fmla="*/ 888717 h 1051129"/>
              <a:gd name="connsiteX14" fmla="*/ 0 w 1447800"/>
              <a:gd name="connsiteY14" fmla="*/ 984952 h 1051129"/>
              <a:gd name="connsiteX15" fmla="*/ 0 w 1447800"/>
              <a:gd name="connsiteY15" fmla="*/ 146752 h 1051129"/>
              <a:gd name="connsiteX0" fmla="*/ 0 w 1447800"/>
              <a:gd name="connsiteY0" fmla="*/ 146752 h 1051129"/>
              <a:gd name="connsiteX1" fmla="*/ 342993 w 1447800"/>
              <a:gd name="connsiteY1" fmla="*/ 149800 h 1051129"/>
              <a:gd name="connsiteX2" fmla="*/ 516729 w 1447800"/>
              <a:gd name="connsiteY2" fmla="*/ 296104 h 1051129"/>
              <a:gd name="connsiteX3" fmla="*/ 653889 w 1447800"/>
              <a:gd name="connsiteY3" fmla="*/ 149800 h 1051129"/>
              <a:gd name="connsiteX4" fmla="*/ 952978 w 1447800"/>
              <a:gd name="connsiteY4" fmla="*/ 152240 h 1051129"/>
              <a:gd name="connsiteX5" fmla="*/ 949772 w 1447800"/>
              <a:gd name="connsiteY5" fmla="*/ 0 h 1051129"/>
              <a:gd name="connsiteX6" fmla="*/ 1297244 w 1447800"/>
              <a:gd name="connsiteY6" fmla="*/ 0 h 1051129"/>
              <a:gd name="connsiteX7" fmla="*/ 1291307 w 1447800"/>
              <a:gd name="connsiteY7" fmla="*/ 143098 h 1051129"/>
              <a:gd name="connsiteX8" fmla="*/ 1447800 w 1447800"/>
              <a:gd name="connsiteY8" fmla="*/ 146752 h 1051129"/>
              <a:gd name="connsiteX9" fmla="*/ 1447800 w 1447800"/>
              <a:gd name="connsiteY9" fmla="*/ 984952 h 1051129"/>
              <a:gd name="connsiteX10" fmla="*/ 796430 w 1447800"/>
              <a:gd name="connsiteY10" fmla="*/ 989600 h 1051129"/>
              <a:gd name="connsiteX11" fmla="*/ 613578 w 1447800"/>
              <a:gd name="connsiteY11" fmla="*/ 876107 h 1051129"/>
              <a:gd name="connsiteX12" fmla="*/ 443337 w 1447800"/>
              <a:gd name="connsiteY12" fmla="*/ 983296 h 1051129"/>
              <a:gd name="connsiteX13" fmla="*/ 222653 w 1447800"/>
              <a:gd name="connsiteY13" fmla="*/ 888717 h 1051129"/>
              <a:gd name="connsiteX14" fmla="*/ 0 w 1447800"/>
              <a:gd name="connsiteY14" fmla="*/ 984952 h 1051129"/>
              <a:gd name="connsiteX15" fmla="*/ 0 w 1447800"/>
              <a:gd name="connsiteY15" fmla="*/ 146752 h 1051129"/>
              <a:gd name="connsiteX0" fmla="*/ 0 w 1447800"/>
              <a:gd name="connsiteY0" fmla="*/ 146752 h 1028948"/>
              <a:gd name="connsiteX1" fmla="*/ 342993 w 1447800"/>
              <a:gd name="connsiteY1" fmla="*/ 149800 h 1028948"/>
              <a:gd name="connsiteX2" fmla="*/ 516729 w 1447800"/>
              <a:gd name="connsiteY2" fmla="*/ 296104 h 1028948"/>
              <a:gd name="connsiteX3" fmla="*/ 653889 w 1447800"/>
              <a:gd name="connsiteY3" fmla="*/ 149800 h 1028948"/>
              <a:gd name="connsiteX4" fmla="*/ 952978 w 1447800"/>
              <a:gd name="connsiteY4" fmla="*/ 152240 h 1028948"/>
              <a:gd name="connsiteX5" fmla="*/ 949772 w 1447800"/>
              <a:gd name="connsiteY5" fmla="*/ 0 h 1028948"/>
              <a:gd name="connsiteX6" fmla="*/ 1297244 w 1447800"/>
              <a:gd name="connsiteY6" fmla="*/ 0 h 1028948"/>
              <a:gd name="connsiteX7" fmla="*/ 1291307 w 1447800"/>
              <a:gd name="connsiteY7" fmla="*/ 143098 h 1028948"/>
              <a:gd name="connsiteX8" fmla="*/ 1447800 w 1447800"/>
              <a:gd name="connsiteY8" fmla="*/ 146752 h 1028948"/>
              <a:gd name="connsiteX9" fmla="*/ 1447800 w 1447800"/>
              <a:gd name="connsiteY9" fmla="*/ 984952 h 1028948"/>
              <a:gd name="connsiteX10" fmla="*/ 796430 w 1447800"/>
              <a:gd name="connsiteY10" fmla="*/ 989600 h 1028948"/>
              <a:gd name="connsiteX11" fmla="*/ 613578 w 1447800"/>
              <a:gd name="connsiteY11" fmla="*/ 876107 h 1028948"/>
              <a:gd name="connsiteX12" fmla="*/ 443337 w 1447800"/>
              <a:gd name="connsiteY12" fmla="*/ 983296 h 1028948"/>
              <a:gd name="connsiteX13" fmla="*/ 222653 w 1447800"/>
              <a:gd name="connsiteY13" fmla="*/ 888717 h 1028948"/>
              <a:gd name="connsiteX14" fmla="*/ 0 w 1447800"/>
              <a:gd name="connsiteY14" fmla="*/ 984952 h 1028948"/>
              <a:gd name="connsiteX15" fmla="*/ 0 w 1447800"/>
              <a:gd name="connsiteY15" fmla="*/ 146752 h 1028948"/>
              <a:gd name="connsiteX0" fmla="*/ 0 w 1447800"/>
              <a:gd name="connsiteY0" fmla="*/ 146752 h 1058215"/>
              <a:gd name="connsiteX1" fmla="*/ 342993 w 1447800"/>
              <a:gd name="connsiteY1" fmla="*/ 149800 h 1058215"/>
              <a:gd name="connsiteX2" fmla="*/ 516729 w 1447800"/>
              <a:gd name="connsiteY2" fmla="*/ 296104 h 1058215"/>
              <a:gd name="connsiteX3" fmla="*/ 653889 w 1447800"/>
              <a:gd name="connsiteY3" fmla="*/ 149800 h 1058215"/>
              <a:gd name="connsiteX4" fmla="*/ 952978 w 1447800"/>
              <a:gd name="connsiteY4" fmla="*/ 152240 h 1058215"/>
              <a:gd name="connsiteX5" fmla="*/ 949772 w 1447800"/>
              <a:gd name="connsiteY5" fmla="*/ 0 h 1058215"/>
              <a:gd name="connsiteX6" fmla="*/ 1297244 w 1447800"/>
              <a:gd name="connsiteY6" fmla="*/ 0 h 1058215"/>
              <a:gd name="connsiteX7" fmla="*/ 1291307 w 1447800"/>
              <a:gd name="connsiteY7" fmla="*/ 143098 h 1058215"/>
              <a:gd name="connsiteX8" fmla="*/ 1447800 w 1447800"/>
              <a:gd name="connsiteY8" fmla="*/ 146752 h 1058215"/>
              <a:gd name="connsiteX9" fmla="*/ 1447800 w 1447800"/>
              <a:gd name="connsiteY9" fmla="*/ 984952 h 1058215"/>
              <a:gd name="connsiteX10" fmla="*/ 979283 w 1447800"/>
              <a:gd name="connsiteY10" fmla="*/ 1027433 h 1058215"/>
              <a:gd name="connsiteX11" fmla="*/ 796430 w 1447800"/>
              <a:gd name="connsiteY11" fmla="*/ 989600 h 1058215"/>
              <a:gd name="connsiteX12" fmla="*/ 613578 w 1447800"/>
              <a:gd name="connsiteY12" fmla="*/ 876107 h 1058215"/>
              <a:gd name="connsiteX13" fmla="*/ 443337 w 1447800"/>
              <a:gd name="connsiteY13" fmla="*/ 983296 h 1058215"/>
              <a:gd name="connsiteX14" fmla="*/ 222653 w 1447800"/>
              <a:gd name="connsiteY14" fmla="*/ 888717 h 1058215"/>
              <a:gd name="connsiteX15" fmla="*/ 0 w 1447800"/>
              <a:gd name="connsiteY15" fmla="*/ 984952 h 1058215"/>
              <a:gd name="connsiteX16" fmla="*/ 0 w 1447800"/>
              <a:gd name="connsiteY16" fmla="*/ 146752 h 1058215"/>
              <a:gd name="connsiteX0" fmla="*/ 0 w 1447800"/>
              <a:gd name="connsiteY0" fmla="*/ 146752 h 1028960"/>
              <a:gd name="connsiteX1" fmla="*/ 342993 w 1447800"/>
              <a:gd name="connsiteY1" fmla="*/ 149800 h 1028960"/>
              <a:gd name="connsiteX2" fmla="*/ 516729 w 1447800"/>
              <a:gd name="connsiteY2" fmla="*/ 296104 h 1028960"/>
              <a:gd name="connsiteX3" fmla="*/ 653889 w 1447800"/>
              <a:gd name="connsiteY3" fmla="*/ 149800 h 1028960"/>
              <a:gd name="connsiteX4" fmla="*/ 952978 w 1447800"/>
              <a:gd name="connsiteY4" fmla="*/ 152240 h 1028960"/>
              <a:gd name="connsiteX5" fmla="*/ 949772 w 1447800"/>
              <a:gd name="connsiteY5" fmla="*/ 0 h 1028960"/>
              <a:gd name="connsiteX6" fmla="*/ 1297244 w 1447800"/>
              <a:gd name="connsiteY6" fmla="*/ 0 h 1028960"/>
              <a:gd name="connsiteX7" fmla="*/ 1291307 w 1447800"/>
              <a:gd name="connsiteY7" fmla="*/ 143098 h 1028960"/>
              <a:gd name="connsiteX8" fmla="*/ 1447800 w 1447800"/>
              <a:gd name="connsiteY8" fmla="*/ 146752 h 1028960"/>
              <a:gd name="connsiteX9" fmla="*/ 1447800 w 1447800"/>
              <a:gd name="connsiteY9" fmla="*/ 984952 h 1028960"/>
              <a:gd name="connsiteX10" fmla="*/ 947757 w 1447800"/>
              <a:gd name="connsiteY10" fmla="*/ 901328 h 1028960"/>
              <a:gd name="connsiteX11" fmla="*/ 796430 w 1447800"/>
              <a:gd name="connsiteY11" fmla="*/ 989600 h 1028960"/>
              <a:gd name="connsiteX12" fmla="*/ 613578 w 1447800"/>
              <a:gd name="connsiteY12" fmla="*/ 876107 h 1028960"/>
              <a:gd name="connsiteX13" fmla="*/ 443337 w 1447800"/>
              <a:gd name="connsiteY13" fmla="*/ 983296 h 1028960"/>
              <a:gd name="connsiteX14" fmla="*/ 222653 w 1447800"/>
              <a:gd name="connsiteY14" fmla="*/ 888717 h 1028960"/>
              <a:gd name="connsiteX15" fmla="*/ 0 w 1447800"/>
              <a:gd name="connsiteY15" fmla="*/ 984952 h 1028960"/>
              <a:gd name="connsiteX16" fmla="*/ 0 w 1447800"/>
              <a:gd name="connsiteY16" fmla="*/ 146752 h 1028960"/>
              <a:gd name="connsiteX0" fmla="*/ 0 w 1447800"/>
              <a:gd name="connsiteY0" fmla="*/ 146752 h 1028960"/>
              <a:gd name="connsiteX1" fmla="*/ 342993 w 1447800"/>
              <a:gd name="connsiteY1" fmla="*/ 149800 h 1028960"/>
              <a:gd name="connsiteX2" fmla="*/ 516729 w 1447800"/>
              <a:gd name="connsiteY2" fmla="*/ 296104 h 1028960"/>
              <a:gd name="connsiteX3" fmla="*/ 653889 w 1447800"/>
              <a:gd name="connsiteY3" fmla="*/ 149800 h 1028960"/>
              <a:gd name="connsiteX4" fmla="*/ 952978 w 1447800"/>
              <a:gd name="connsiteY4" fmla="*/ 152240 h 1028960"/>
              <a:gd name="connsiteX5" fmla="*/ 949772 w 1447800"/>
              <a:gd name="connsiteY5" fmla="*/ 0 h 1028960"/>
              <a:gd name="connsiteX6" fmla="*/ 1297244 w 1447800"/>
              <a:gd name="connsiteY6" fmla="*/ 0 h 1028960"/>
              <a:gd name="connsiteX7" fmla="*/ 1291307 w 1447800"/>
              <a:gd name="connsiteY7" fmla="*/ 143098 h 1028960"/>
              <a:gd name="connsiteX8" fmla="*/ 1447800 w 1447800"/>
              <a:gd name="connsiteY8" fmla="*/ 146752 h 1028960"/>
              <a:gd name="connsiteX9" fmla="*/ 1447800 w 1447800"/>
              <a:gd name="connsiteY9" fmla="*/ 984952 h 1028960"/>
              <a:gd name="connsiteX10" fmla="*/ 947757 w 1447800"/>
              <a:gd name="connsiteY10" fmla="*/ 901328 h 1028960"/>
              <a:gd name="connsiteX11" fmla="*/ 796430 w 1447800"/>
              <a:gd name="connsiteY11" fmla="*/ 989600 h 1028960"/>
              <a:gd name="connsiteX12" fmla="*/ 613578 w 1447800"/>
              <a:gd name="connsiteY12" fmla="*/ 876107 h 1028960"/>
              <a:gd name="connsiteX13" fmla="*/ 443337 w 1447800"/>
              <a:gd name="connsiteY13" fmla="*/ 983296 h 1028960"/>
              <a:gd name="connsiteX14" fmla="*/ 222653 w 1447800"/>
              <a:gd name="connsiteY14" fmla="*/ 888717 h 1028960"/>
              <a:gd name="connsiteX15" fmla="*/ 0 w 1447800"/>
              <a:gd name="connsiteY15" fmla="*/ 984952 h 1028960"/>
              <a:gd name="connsiteX16" fmla="*/ 0 w 1447800"/>
              <a:gd name="connsiteY16" fmla="*/ 146752 h 1028960"/>
              <a:gd name="connsiteX0" fmla="*/ 0 w 1447800"/>
              <a:gd name="connsiteY0" fmla="*/ 146752 h 1047030"/>
              <a:gd name="connsiteX1" fmla="*/ 342993 w 1447800"/>
              <a:gd name="connsiteY1" fmla="*/ 149800 h 1047030"/>
              <a:gd name="connsiteX2" fmla="*/ 516729 w 1447800"/>
              <a:gd name="connsiteY2" fmla="*/ 296104 h 1047030"/>
              <a:gd name="connsiteX3" fmla="*/ 653889 w 1447800"/>
              <a:gd name="connsiteY3" fmla="*/ 149800 h 1047030"/>
              <a:gd name="connsiteX4" fmla="*/ 952978 w 1447800"/>
              <a:gd name="connsiteY4" fmla="*/ 152240 h 1047030"/>
              <a:gd name="connsiteX5" fmla="*/ 949772 w 1447800"/>
              <a:gd name="connsiteY5" fmla="*/ 0 h 1047030"/>
              <a:gd name="connsiteX6" fmla="*/ 1297244 w 1447800"/>
              <a:gd name="connsiteY6" fmla="*/ 0 h 1047030"/>
              <a:gd name="connsiteX7" fmla="*/ 1291307 w 1447800"/>
              <a:gd name="connsiteY7" fmla="*/ 143098 h 1047030"/>
              <a:gd name="connsiteX8" fmla="*/ 1447800 w 1447800"/>
              <a:gd name="connsiteY8" fmla="*/ 146752 h 1047030"/>
              <a:gd name="connsiteX9" fmla="*/ 1447800 w 1447800"/>
              <a:gd name="connsiteY9" fmla="*/ 984952 h 1047030"/>
              <a:gd name="connsiteX10" fmla="*/ 947757 w 1447800"/>
              <a:gd name="connsiteY10" fmla="*/ 901328 h 1047030"/>
              <a:gd name="connsiteX11" fmla="*/ 796430 w 1447800"/>
              <a:gd name="connsiteY11" fmla="*/ 989600 h 1047030"/>
              <a:gd name="connsiteX12" fmla="*/ 613578 w 1447800"/>
              <a:gd name="connsiteY12" fmla="*/ 876107 h 1047030"/>
              <a:gd name="connsiteX13" fmla="*/ 443337 w 1447800"/>
              <a:gd name="connsiteY13" fmla="*/ 983296 h 1047030"/>
              <a:gd name="connsiteX14" fmla="*/ 222653 w 1447800"/>
              <a:gd name="connsiteY14" fmla="*/ 888717 h 1047030"/>
              <a:gd name="connsiteX15" fmla="*/ 0 w 1447800"/>
              <a:gd name="connsiteY15" fmla="*/ 984952 h 1047030"/>
              <a:gd name="connsiteX16" fmla="*/ 0 w 1447800"/>
              <a:gd name="connsiteY16" fmla="*/ 146752 h 1047030"/>
              <a:gd name="connsiteX0" fmla="*/ 0 w 1447800"/>
              <a:gd name="connsiteY0" fmla="*/ 146752 h 1030615"/>
              <a:gd name="connsiteX1" fmla="*/ 342993 w 1447800"/>
              <a:gd name="connsiteY1" fmla="*/ 149800 h 1030615"/>
              <a:gd name="connsiteX2" fmla="*/ 516729 w 1447800"/>
              <a:gd name="connsiteY2" fmla="*/ 296104 h 1030615"/>
              <a:gd name="connsiteX3" fmla="*/ 653889 w 1447800"/>
              <a:gd name="connsiteY3" fmla="*/ 149800 h 1030615"/>
              <a:gd name="connsiteX4" fmla="*/ 952978 w 1447800"/>
              <a:gd name="connsiteY4" fmla="*/ 152240 h 1030615"/>
              <a:gd name="connsiteX5" fmla="*/ 949772 w 1447800"/>
              <a:gd name="connsiteY5" fmla="*/ 0 h 1030615"/>
              <a:gd name="connsiteX6" fmla="*/ 1297244 w 1447800"/>
              <a:gd name="connsiteY6" fmla="*/ 0 h 1030615"/>
              <a:gd name="connsiteX7" fmla="*/ 1291307 w 1447800"/>
              <a:gd name="connsiteY7" fmla="*/ 143098 h 1030615"/>
              <a:gd name="connsiteX8" fmla="*/ 1447800 w 1447800"/>
              <a:gd name="connsiteY8" fmla="*/ 146752 h 1030615"/>
              <a:gd name="connsiteX9" fmla="*/ 1447800 w 1447800"/>
              <a:gd name="connsiteY9" fmla="*/ 984952 h 1030615"/>
              <a:gd name="connsiteX10" fmla="*/ 947757 w 1447800"/>
              <a:gd name="connsiteY10" fmla="*/ 901328 h 1030615"/>
              <a:gd name="connsiteX11" fmla="*/ 796430 w 1447800"/>
              <a:gd name="connsiteY11" fmla="*/ 989600 h 1030615"/>
              <a:gd name="connsiteX12" fmla="*/ 613578 w 1447800"/>
              <a:gd name="connsiteY12" fmla="*/ 876107 h 1030615"/>
              <a:gd name="connsiteX13" fmla="*/ 443337 w 1447800"/>
              <a:gd name="connsiteY13" fmla="*/ 983296 h 1030615"/>
              <a:gd name="connsiteX14" fmla="*/ 222653 w 1447800"/>
              <a:gd name="connsiteY14" fmla="*/ 888717 h 1030615"/>
              <a:gd name="connsiteX15" fmla="*/ 0 w 1447800"/>
              <a:gd name="connsiteY15" fmla="*/ 984952 h 1030615"/>
              <a:gd name="connsiteX16" fmla="*/ 0 w 1447800"/>
              <a:gd name="connsiteY16" fmla="*/ 146752 h 1030615"/>
              <a:gd name="connsiteX0" fmla="*/ 0 w 1447800"/>
              <a:gd name="connsiteY0" fmla="*/ 146752 h 1048419"/>
              <a:gd name="connsiteX1" fmla="*/ 342993 w 1447800"/>
              <a:gd name="connsiteY1" fmla="*/ 149800 h 1048419"/>
              <a:gd name="connsiteX2" fmla="*/ 516729 w 1447800"/>
              <a:gd name="connsiteY2" fmla="*/ 296104 h 1048419"/>
              <a:gd name="connsiteX3" fmla="*/ 653889 w 1447800"/>
              <a:gd name="connsiteY3" fmla="*/ 149800 h 1048419"/>
              <a:gd name="connsiteX4" fmla="*/ 952978 w 1447800"/>
              <a:gd name="connsiteY4" fmla="*/ 152240 h 1048419"/>
              <a:gd name="connsiteX5" fmla="*/ 949772 w 1447800"/>
              <a:gd name="connsiteY5" fmla="*/ 0 h 1048419"/>
              <a:gd name="connsiteX6" fmla="*/ 1297244 w 1447800"/>
              <a:gd name="connsiteY6" fmla="*/ 0 h 1048419"/>
              <a:gd name="connsiteX7" fmla="*/ 1291307 w 1447800"/>
              <a:gd name="connsiteY7" fmla="*/ 143098 h 1048419"/>
              <a:gd name="connsiteX8" fmla="*/ 1447800 w 1447800"/>
              <a:gd name="connsiteY8" fmla="*/ 146752 h 1048419"/>
              <a:gd name="connsiteX9" fmla="*/ 1447800 w 1447800"/>
              <a:gd name="connsiteY9" fmla="*/ 984952 h 1048419"/>
              <a:gd name="connsiteX10" fmla="*/ 947757 w 1447800"/>
              <a:gd name="connsiteY10" fmla="*/ 901328 h 1048419"/>
              <a:gd name="connsiteX11" fmla="*/ 796430 w 1447800"/>
              <a:gd name="connsiteY11" fmla="*/ 989600 h 1048419"/>
              <a:gd name="connsiteX12" fmla="*/ 613578 w 1447800"/>
              <a:gd name="connsiteY12" fmla="*/ 876107 h 1048419"/>
              <a:gd name="connsiteX13" fmla="*/ 443337 w 1447800"/>
              <a:gd name="connsiteY13" fmla="*/ 983296 h 1048419"/>
              <a:gd name="connsiteX14" fmla="*/ 222653 w 1447800"/>
              <a:gd name="connsiteY14" fmla="*/ 888717 h 1048419"/>
              <a:gd name="connsiteX15" fmla="*/ 0 w 1447800"/>
              <a:gd name="connsiteY15" fmla="*/ 984952 h 1048419"/>
              <a:gd name="connsiteX16" fmla="*/ 0 w 1447800"/>
              <a:gd name="connsiteY16" fmla="*/ 146752 h 1048419"/>
              <a:gd name="connsiteX0" fmla="*/ 0 w 1447800"/>
              <a:gd name="connsiteY0" fmla="*/ 146752 h 1038478"/>
              <a:gd name="connsiteX1" fmla="*/ 342993 w 1447800"/>
              <a:gd name="connsiteY1" fmla="*/ 149800 h 1038478"/>
              <a:gd name="connsiteX2" fmla="*/ 516729 w 1447800"/>
              <a:gd name="connsiteY2" fmla="*/ 296104 h 1038478"/>
              <a:gd name="connsiteX3" fmla="*/ 653889 w 1447800"/>
              <a:gd name="connsiteY3" fmla="*/ 149800 h 1038478"/>
              <a:gd name="connsiteX4" fmla="*/ 952978 w 1447800"/>
              <a:gd name="connsiteY4" fmla="*/ 152240 h 1038478"/>
              <a:gd name="connsiteX5" fmla="*/ 949772 w 1447800"/>
              <a:gd name="connsiteY5" fmla="*/ 0 h 1038478"/>
              <a:gd name="connsiteX6" fmla="*/ 1297244 w 1447800"/>
              <a:gd name="connsiteY6" fmla="*/ 0 h 1038478"/>
              <a:gd name="connsiteX7" fmla="*/ 1291307 w 1447800"/>
              <a:gd name="connsiteY7" fmla="*/ 143098 h 1038478"/>
              <a:gd name="connsiteX8" fmla="*/ 1447800 w 1447800"/>
              <a:gd name="connsiteY8" fmla="*/ 146752 h 1038478"/>
              <a:gd name="connsiteX9" fmla="*/ 1447800 w 1447800"/>
              <a:gd name="connsiteY9" fmla="*/ 984952 h 1038478"/>
              <a:gd name="connsiteX10" fmla="*/ 1174746 w 1447800"/>
              <a:gd name="connsiteY10" fmla="*/ 920244 h 1038478"/>
              <a:gd name="connsiteX11" fmla="*/ 947757 w 1447800"/>
              <a:gd name="connsiteY11" fmla="*/ 901328 h 1038478"/>
              <a:gd name="connsiteX12" fmla="*/ 796430 w 1447800"/>
              <a:gd name="connsiteY12" fmla="*/ 989600 h 1038478"/>
              <a:gd name="connsiteX13" fmla="*/ 613578 w 1447800"/>
              <a:gd name="connsiteY13" fmla="*/ 876107 h 1038478"/>
              <a:gd name="connsiteX14" fmla="*/ 443337 w 1447800"/>
              <a:gd name="connsiteY14" fmla="*/ 983296 h 1038478"/>
              <a:gd name="connsiteX15" fmla="*/ 222653 w 1447800"/>
              <a:gd name="connsiteY15" fmla="*/ 888717 h 1038478"/>
              <a:gd name="connsiteX16" fmla="*/ 0 w 1447800"/>
              <a:gd name="connsiteY16" fmla="*/ 984952 h 1038478"/>
              <a:gd name="connsiteX17" fmla="*/ 0 w 1447800"/>
              <a:gd name="connsiteY17" fmla="*/ 146752 h 1038478"/>
              <a:gd name="connsiteX0" fmla="*/ 0 w 1447800"/>
              <a:gd name="connsiteY0" fmla="*/ 146752 h 1058138"/>
              <a:gd name="connsiteX1" fmla="*/ 342993 w 1447800"/>
              <a:gd name="connsiteY1" fmla="*/ 149800 h 1058138"/>
              <a:gd name="connsiteX2" fmla="*/ 516729 w 1447800"/>
              <a:gd name="connsiteY2" fmla="*/ 296104 h 1058138"/>
              <a:gd name="connsiteX3" fmla="*/ 653889 w 1447800"/>
              <a:gd name="connsiteY3" fmla="*/ 149800 h 1058138"/>
              <a:gd name="connsiteX4" fmla="*/ 952978 w 1447800"/>
              <a:gd name="connsiteY4" fmla="*/ 152240 h 1058138"/>
              <a:gd name="connsiteX5" fmla="*/ 949772 w 1447800"/>
              <a:gd name="connsiteY5" fmla="*/ 0 h 1058138"/>
              <a:gd name="connsiteX6" fmla="*/ 1297244 w 1447800"/>
              <a:gd name="connsiteY6" fmla="*/ 0 h 1058138"/>
              <a:gd name="connsiteX7" fmla="*/ 1291307 w 1447800"/>
              <a:gd name="connsiteY7" fmla="*/ 143098 h 1058138"/>
              <a:gd name="connsiteX8" fmla="*/ 1447800 w 1447800"/>
              <a:gd name="connsiteY8" fmla="*/ 146752 h 1058138"/>
              <a:gd name="connsiteX9" fmla="*/ 1447800 w 1447800"/>
              <a:gd name="connsiteY9" fmla="*/ 984952 h 1058138"/>
              <a:gd name="connsiteX10" fmla="*/ 1136914 w 1447800"/>
              <a:gd name="connsiteY10" fmla="*/ 1002212 h 1058138"/>
              <a:gd name="connsiteX11" fmla="*/ 947757 w 1447800"/>
              <a:gd name="connsiteY11" fmla="*/ 901328 h 1058138"/>
              <a:gd name="connsiteX12" fmla="*/ 796430 w 1447800"/>
              <a:gd name="connsiteY12" fmla="*/ 989600 h 1058138"/>
              <a:gd name="connsiteX13" fmla="*/ 613578 w 1447800"/>
              <a:gd name="connsiteY13" fmla="*/ 876107 h 1058138"/>
              <a:gd name="connsiteX14" fmla="*/ 443337 w 1447800"/>
              <a:gd name="connsiteY14" fmla="*/ 983296 h 1058138"/>
              <a:gd name="connsiteX15" fmla="*/ 222653 w 1447800"/>
              <a:gd name="connsiteY15" fmla="*/ 888717 h 1058138"/>
              <a:gd name="connsiteX16" fmla="*/ 0 w 1447800"/>
              <a:gd name="connsiteY16" fmla="*/ 984952 h 1058138"/>
              <a:gd name="connsiteX17" fmla="*/ 0 w 1447800"/>
              <a:gd name="connsiteY17" fmla="*/ 146752 h 1058138"/>
              <a:gd name="connsiteX0" fmla="*/ 0 w 1447800"/>
              <a:gd name="connsiteY0" fmla="*/ 146752 h 1033449"/>
              <a:gd name="connsiteX1" fmla="*/ 342993 w 1447800"/>
              <a:gd name="connsiteY1" fmla="*/ 149800 h 1033449"/>
              <a:gd name="connsiteX2" fmla="*/ 516729 w 1447800"/>
              <a:gd name="connsiteY2" fmla="*/ 296104 h 1033449"/>
              <a:gd name="connsiteX3" fmla="*/ 653889 w 1447800"/>
              <a:gd name="connsiteY3" fmla="*/ 149800 h 1033449"/>
              <a:gd name="connsiteX4" fmla="*/ 952978 w 1447800"/>
              <a:gd name="connsiteY4" fmla="*/ 152240 h 1033449"/>
              <a:gd name="connsiteX5" fmla="*/ 949772 w 1447800"/>
              <a:gd name="connsiteY5" fmla="*/ 0 h 1033449"/>
              <a:gd name="connsiteX6" fmla="*/ 1297244 w 1447800"/>
              <a:gd name="connsiteY6" fmla="*/ 0 h 1033449"/>
              <a:gd name="connsiteX7" fmla="*/ 1291307 w 1447800"/>
              <a:gd name="connsiteY7" fmla="*/ 143098 h 1033449"/>
              <a:gd name="connsiteX8" fmla="*/ 1447800 w 1447800"/>
              <a:gd name="connsiteY8" fmla="*/ 146752 h 1033449"/>
              <a:gd name="connsiteX9" fmla="*/ 1447800 w 1447800"/>
              <a:gd name="connsiteY9" fmla="*/ 984952 h 1033449"/>
              <a:gd name="connsiteX10" fmla="*/ 1300851 w 1447800"/>
              <a:gd name="connsiteY10" fmla="*/ 895022 h 1033449"/>
              <a:gd name="connsiteX11" fmla="*/ 1136914 w 1447800"/>
              <a:gd name="connsiteY11" fmla="*/ 1002212 h 1033449"/>
              <a:gd name="connsiteX12" fmla="*/ 947757 w 1447800"/>
              <a:gd name="connsiteY12" fmla="*/ 901328 h 1033449"/>
              <a:gd name="connsiteX13" fmla="*/ 796430 w 1447800"/>
              <a:gd name="connsiteY13" fmla="*/ 989600 h 1033449"/>
              <a:gd name="connsiteX14" fmla="*/ 613578 w 1447800"/>
              <a:gd name="connsiteY14" fmla="*/ 876107 h 1033449"/>
              <a:gd name="connsiteX15" fmla="*/ 443337 w 1447800"/>
              <a:gd name="connsiteY15" fmla="*/ 983296 h 1033449"/>
              <a:gd name="connsiteX16" fmla="*/ 222653 w 1447800"/>
              <a:gd name="connsiteY16" fmla="*/ 888717 h 1033449"/>
              <a:gd name="connsiteX17" fmla="*/ 0 w 1447800"/>
              <a:gd name="connsiteY17" fmla="*/ 984952 h 1033449"/>
              <a:gd name="connsiteX18" fmla="*/ 0 w 1447800"/>
              <a:gd name="connsiteY18" fmla="*/ 146752 h 1033449"/>
              <a:gd name="connsiteX0" fmla="*/ 0 w 1447800"/>
              <a:gd name="connsiteY0" fmla="*/ 146752 h 1005014"/>
              <a:gd name="connsiteX1" fmla="*/ 342993 w 1447800"/>
              <a:gd name="connsiteY1" fmla="*/ 149800 h 1005014"/>
              <a:gd name="connsiteX2" fmla="*/ 516729 w 1447800"/>
              <a:gd name="connsiteY2" fmla="*/ 296104 h 1005014"/>
              <a:gd name="connsiteX3" fmla="*/ 653889 w 1447800"/>
              <a:gd name="connsiteY3" fmla="*/ 149800 h 1005014"/>
              <a:gd name="connsiteX4" fmla="*/ 952978 w 1447800"/>
              <a:gd name="connsiteY4" fmla="*/ 152240 h 1005014"/>
              <a:gd name="connsiteX5" fmla="*/ 949772 w 1447800"/>
              <a:gd name="connsiteY5" fmla="*/ 0 h 1005014"/>
              <a:gd name="connsiteX6" fmla="*/ 1297244 w 1447800"/>
              <a:gd name="connsiteY6" fmla="*/ 0 h 1005014"/>
              <a:gd name="connsiteX7" fmla="*/ 1291307 w 1447800"/>
              <a:gd name="connsiteY7" fmla="*/ 143098 h 1005014"/>
              <a:gd name="connsiteX8" fmla="*/ 1447800 w 1447800"/>
              <a:gd name="connsiteY8" fmla="*/ 146752 h 1005014"/>
              <a:gd name="connsiteX9" fmla="*/ 1447800 w 1447800"/>
              <a:gd name="connsiteY9" fmla="*/ 984952 h 1005014"/>
              <a:gd name="connsiteX10" fmla="*/ 1300851 w 1447800"/>
              <a:gd name="connsiteY10" fmla="*/ 895022 h 1005014"/>
              <a:gd name="connsiteX11" fmla="*/ 1136914 w 1447800"/>
              <a:gd name="connsiteY11" fmla="*/ 1002212 h 1005014"/>
              <a:gd name="connsiteX12" fmla="*/ 947757 w 1447800"/>
              <a:gd name="connsiteY12" fmla="*/ 901328 h 1005014"/>
              <a:gd name="connsiteX13" fmla="*/ 796430 w 1447800"/>
              <a:gd name="connsiteY13" fmla="*/ 989600 h 1005014"/>
              <a:gd name="connsiteX14" fmla="*/ 613578 w 1447800"/>
              <a:gd name="connsiteY14" fmla="*/ 876107 h 1005014"/>
              <a:gd name="connsiteX15" fmla="*/ 443337 w 1447800"/>
              <a:gd name="connsiteY15" fmla="*/ 983296 h 1005014"/>
              <a:gd name="connsiteX16" fmla="*/ 222653 w 1447800"/>
              <a:gd name="connsiteY16" fmla="*/ 888717 h 1005014"/>
              <a:gd name="connsiteX17" fmla="*/ 0 w 1447800"/>
              <a:gd name="connsiteY17" fmla="*/ 984952 h 1005014"/>
              <a:gd name="connsiteX18" fmla="*/ 0 w 1447800"/>
              <a:gd name="connsiteY18" fmla="*/ 146752 h 1005014"/>
              <a:gd name="connsiteX0" fmla="*/ 0 w 1447800"/>
              <a:gd name="connsiteY0" fmla="*/ 146752 h 1005014"/>
              <a:gd name="connsiteX1" fmla="*/ 342993 w 1447800"/>
              <a:gd name="connsiteY1" fmla="*/ 149800 h 1005014"/>
              <a:gd name="connsiteX2" fmla="*/ 516729 w 1447800"/>
              <a:gd name="connsiteY2" fmla="*/ 296104 h 1005014"/>
              <a:gd name="connsiteX3" fmla="*/ 653889 w 1447800"/>
              <a:gd name="connsiteY3" fmla="*/ 149800 h 1005014"/>
              <a:gd name="connsiteX4" fmla="*/ 952978 w 1447800"/>
              <a:gd name="connsiteY4" fmla="*/ 152240 h 1005014"/>
              <a:gd name="connsiteX5" fmla="*/ 949772 w 1447800"/>
              <a:gd name="connsiteY5" fmla="*/ 0 h 1005014"/>
              <a:gd name="connsiteX6" fmla="*/ 1297244 w 1447800"/>
              <a:gd name="connsiteY6" fmla="*/ 0 h 1005014"/>
              <a:gd name="connsiteX7" fmla="*/ 1291307 w 1447800"/>
              <a:gd name="connsiteY7" fmla="*/ 143098 h 1005014"/>
              <a:gd name="connsiteX8" fmla="*/ 1447800 w 1447800"/>
              <a:gd name="connsiteY8" fmla="*/ 146752 h 1005014"/>
              <a:gd name="connsiteX9" fmla="*/ 1447800 w 1447800"/>
              <a:gd name="connsiteY9" fmla="*/ 984952 h 1005014"/>
              <a:gd name="connsiteX10" fmla="*/ 1300851 w 1447800"/>
              <a:gd name="connsiteY10" fmla="*/ 895022 h 1005014"/>
              <a:gd name="connsiteX11" fmla="*/ 1136914 w 1447800"/>
              <a:gd name="connsiteY11" fmla="*/ 1002212 h 1005014"/>
              <a:gd name="connsiteX12" fmla="*/ 947757 w 1447800"/>
              <a:gd name="connsiteY12" fmla="*/ 901328 h 1005014"/>
              <a:gd name="connsiteX13" fmla="*/ 796430 w 1447800"/>
              <a:gd name="connsiteY13" fmla="*/ 989600 h 1005014"/>
              <a:gd name="connsiteX14" fmla="*/ 613578 w 1447800"/>
              <a:gd name="connsiteY14" fmla="*/ 876107 h 1005014"/>
              <a:gd name="connsiteX15" fmla="*/ 443337 w 1447800"/>
              <a:gd name="connsiteY15" fmla="*/ 983296 h 1005014"/>
              <a:gd name="connsiteX16" fmla="*/ 222653 w 1447800"/>
              <a:gd name="connsiteY16" fmla="*/ 888717 h 1005014"/>
              <a:gd name="connsiteX17" fmla="*/ 0 w 1447800"/>
              <a:gd name="connsiteY17" fmla="*/ 984952 h 1005014"/>
              <a:gd name="connsiteX18" fmla="*/ 0 w 1447800"/>
              <a:gd name="connsiteY18" fmla="*/ 146752 h 1005014"/>
              <a:gd name="connsiteX0" fmla="*/ 0 w 1447800"/>
              <a:gd name="connsiteY0" fmla="*/ 146752 h 1005014"/>
              <a:gd name="connsiteX1" fmla="*/ 342993 w 1447800"/>
              <a:gd name="connsiteY1" fmla="*/ 149800 h 1005014"/>
              <a:gd name="connsiteX2" fmla="*/ 516729 w 1447800"/>
              <a:gd name="connsiteY2" fmla="*/ 296104 h 1005014"/>
              <a:gd name="connsiteX3" fmla="*/ 653889 w 1447800"/>
              <a:gd name="connsiteY3" fmla="*/ 149800 h 1005014"/>
              <a:gd name="connsiteX4" fmla="*/ 952978 w 1447800"/>
              <a:gd name="connsiteY4" fmla="*/ 152240 h 1005014"/>
              <a:gd name="connsiteX5" fmla="*/ 949772 w 1447800"/>
              <a:gd name="connsiteY5" fmla="*/ 0 h 1005014"/>
              <a:gd name="connsiteX6" fmla="*/ 1297244 w 1447800"/>
              <a:gd name="connsiteY6" fmla="*/ 0 h 1005014"/>
              <a:gd name="connsiteX7" fmla="*/ 1291307 w 1447800"/>
              <a:gd name="connsiteY7" fmla="*/ 143098 h 1005014"/>
              <a:gd name="connsiteX8" fmla="*/ 1447800 w 1447800"/>
              <a:gd name="connsiteY8" fmla="*/ 146752 h 1005014"/>
              <a:gd name="connsiteX9" fmla="*/ 1447800 w 1447800"/>
              <a:gd name="connsiteY9" fmla="*/ 984952 h 1005014"/>
              <a:gd name="connsiteX10" fmla="*/ 1300851 w 1447800"/>
              <a:gd name="connsiteY10" fmla="*/ 895022 h 1005014"/>
              <a:gd name="connsiteX11" fmla="*/ 1136914 w 1447800"/>
              <a:gd name="connsiteY11" fmla="*/ 1002212 h 1005014"/>
              <a:gd name="connsiteX12" fmla="*/ 947757 w 1447800"/>
              <a:gd name="connsiteY12" fmla="*/ 901328 h 1005014"/>
              <a:gd name="connsiteX13" fmla="*/ 796430 w 1447800"/>
              <a:gd name="connsiteY13" fmla="*/ 989600 h 1005014"/>
              <a:gd name="connsiteX14" fmla="*/ 613578 w 1447800"/>
              <a:gd name="connsiteY14" fmla="*/ 876107 h 1005014"/>
              <a:gd name="connsiteX15" fmla="*/ 443337 w 1447800"/>
              <a:gd name="connsiteY15" fmla="*/ 983296 h 1005014"/>
              <a:gd name="connsiteX16" fmla="*/ 222653 w 1447800"/>
              <a:gd name="connsiteY16" fmla="*/ 888717 h 1005014"/>
              <a:gd name="connsiteX17" fmla="*/ 0 w 1447800"/>
              <a:gd name="connsiteY17" fmla="*/ 984952 h 1005014"/>
              <a:gd name="connsiteX18" fmla="*/ 0 w 1447800"/>
              <a:gd name="connsiteY18" fmla="*/ 146752 h 1005014"/>
              <a:gd name="connsiteX0" fmla="*/ 0 w 1447800"/>
              <a:gd name="connsiteY0" fmla="*/ 146752 h 1005014"/>
              <a:gd name="connsiteX1" fmla="*/ 342993 w 1447800"/>
              <a:gd name="connsiteY1" fmla="*/ 149800 h 1005014"/>
              <a:gd name="connsiteX2" fmla="*/ 516729 w 1447800"/>
              <a:gd name="connsiteY2" fmla="*/ 296104 h 1005014"/>
              <a:gd name="connsiteX3" fmla="*/ 653889 w 1447800"/>
              <a:gd name="connsiteY3" fmla="*/ 149800 h 1005014"/>
              <a:gd name="connsiteX4" fmla="*/ 952978 w 1447800"/>
              <a:gd name="connsiteY4" fmla="*/ 152240 h 1005014"/>
              <a:gd name="connsiteX5" fmla="*/ 949772 w 1447800"/>
              <a:gd name="connsiteY5" fmla="*/ 0 h 1005014"/>
              <a:gd name="connsiteX6" fmla="*/ 1297244 w 1447800"/>
              <a:gd name="connsiteY6" fmla="*/ 0 h 1005014"/>
              <a:gd name="connsiteX7" fmla="*/ 1291307 w 1447800"/>
              <a:gd name="connsiteY7" fmla="*/ 143098 h 1005014"/>
              <a:gd name="connsiteX8" fmla="*/ 1447800 w 1447800"/>
              <a:gd name="connsiteY8" fmla="*/ 146752 h 1005014"/>
              <a:gd name="connsiteX9" fmla="*/ 1447800 w 1447800"/>
              <a:gd name="connsiteY9" fmla="*/ 984952 h 1005014"/>
              <a:gd name="connsiteX10" fmla="*/ 1300851 w 1447800"/>
              <a:gd name="connsiteY10" fmla="*/ 895022 h 1005014"/>
              <a:gd name="connsiteX11" fmla="*/ 1136914 w 1447800"/>
              <a:gd name="connsiteY11" fmla="*/ 1002212 h 1005014"/>
              <a:gd name="connsiteX12" fmla="*/ 947757 w 1447800"/>
              <a:gd name="connsiteY12" fmla="*/ 901328 h 1005014"/>
              <a:gd name="connsiteX13" fmla="*/ 796430 w 1447800"/>
              <a:gd name="connsiteY13" fmla="*/ 989600 h 1005014"/>
              <a:gd name="connsiteX14" fmla="*/ 613578 w 1447800"/>
              <a:gd name="connsiteY14" fmla="*/ 876107 h 1005014"/>
              <a:gd name="connsiteX15" fmla="*/ 443337 w 1447800"/>
              <a:gd name="connsiteY15" fmla="*/ 983296 h 1005014"/>
              <a:gd name="connsiteX16" fmla="*/ 222653 w 1447800"/>
              <a:gd name="connsiteY16" fmla="*/ 888717 h 1005014"/>
              <a:gd name="connsiteX17" fmla="*/ 0 w 1447800"/>
              <a:gd name="connsiteY17" fmla="*/ 984952 h 1005014"/>
              <a:gd name="connsiteX18" fmla="*/ 0 w 1447800"/>
              <a:gd name="connsiteY18" fmla="*/ 146752 h 1005014"/>
              <a:gd name="connsiteX0" fmla="*/ 0 w 1447800"/>
              <a:gd name="connsiteY0" fmla="*/ 146752 h 1005014"/>
              <a:gd name="connsiteX1" fmla="*/ 342993 w 1447800"/>
              <a:gd name="connsiteY1" fmla="*/ 149800 h 1005014"/>
              <a:gd name="connsiteX2" fmla="*/ 516729 w 1447800"/>
              <a:gd name="connsiteY2" fmla="*/ 296104 h 1005014"/>
              <a:gd name="connsiteX3" fmla="*/ 653889 w 1447800"/>
              <a:gd name="connsiteY3" fmla="*/ 149800 h 1005014"/>
              <a:gd name="connsiteX4" fmla="*/ 952978 w 1447800"/>
              <a:gd name="connsiteY4" fmla="*/ 152240 h 1005014"/>
              <a:gd name="connsiteX5" fmla="*/ 949772 w 1447800"/>
              <a:gd name="connsiteY5" fmla="*/ 0 h 1005014"/>
              <a:gd name="connsiteX6" fmla="*/ 1297244 w 1447800"/>
              <a:gd name="connsiteY6" fmla="*/ 0 h 1005014"/>
              <a:gd name="connsiteX7" fmla="*/ 1291307 w 1447800"/>
              <a:gd name="connsiteY7" fmla="*/ 143098 h 1005014"/>
              <a:gd name="connsiteX8" fmla="*/ 1447800 w 1447800"/>
              <a:gd name="connsiteY8" fmla="*/ 146752 h 1005014"/>
              <a:gd name="connsiteX9" fmla="*/ 1447800 w 1447800"/>
              <a:gd name="connsiteY9" fmla="*/ 984952 h 1005014"/>
              <a:gd name="connsiteX10" fmla="*/ 1300851 w 1447800"/>
              <a:gd name="connsiteY10" fmla="*/ 895022 h 1005014"/>
              <a:gd name="connsiteX11" fmla="*/ 1136914 w 1447800"/>
              <a:gd name="connsiteY11" fmla="*/ 1002212 h 1005014"/>
              <a:gd name="connsiteX12" fmla="*/ 947757 w 1447800"/>
              <a:gd name="connsiteY12" fmla="*/ 901328 h 1005014"/>
              <a:gd name="connsiteX13" fmla="*/ 796430 w 1447800"/>
              <a:gd name="connsiteY13" fmla="*/ 989600 h 1005014"/>
              <a:gd name="connsiteX14" fmla="*/ 613578 w 1447800"/>
              <a:gd name="connsiteY14" fmla="*/ 876107 h 1005014"/>
              <a:gd name="connsiteX15" fmla="*/ 443337 w 1447800"/>
              <a:gd name="connsiteY15" fmla="*/ 983296 h 1005014"/>
              <a:gd name="connsiteX16" fmla="*/ 222653 w 1447800"/>
              <a:gd name="connsiteY16" fmla="*/ 888717 h 1005014"/>
              <a:gd name="connsiteX17" fmla="*/ 0 w 1447800"/>
              <a:gd name="connsiteY17" fmla="*/ 984952 h 1005014"/>
              <a:gd name="connsiteX18" fmla="*/ 0 w 1447800"/>
              <a:gd name="connsiteY18" fmla="*/ 146752 h 1005014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876107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876107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876107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876107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901328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901328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901328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901328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901328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901328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47800" h="100221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cubicBezTo>
                  <a:pt x="1284594" y="881624"/>
                  <a:pt x="1459855" y="986724"/>
                  <a:pt x="1300851" y="895022"/>
                </a:cubicBezTo>
                <a:cubicBezTo>
                  <a:pt x="1116626" y="1011394"/>
                  <a:pt x="1302953" y="886615"/>
                  <a:pt x="1136914" y="1002212"/>
                </a:cubicBezTo>
                <a:cubicBezTo>
                  <a:pt x="945655" y="890819"/>
                  <a:pt x="1132711" y="1001161"/>
                  <a:pt x="947757" y="901328"/>
                </a:cubicBezTo>
                <a:cubicBezTo>
                  <a:pt x="795059" y="990377"/>
                  <a:pt x="948807" y="908682"/>
                  <a:pt x="796430" y="989600"/>
                </a:cubicBezTo>
                <a:cubicBezTo>
                  <a:pt x="619563" y="902101"/>
                  <a:pt x="799584" y="980143"/>
                  <a:pt x="613578" y="901328"/>
                </a:cubicBezTo>
                <a:cubicBezTo>
                  <a:pt x="433557" y="983020"/>
                  <a:pt x="599919" y="899225"/>
                  <a:pt x="443337" y="983296"/>
                </a:cubicBezTo>
                <a:cubicBezTo>
                  <a:pt x="211094" y="890819"/>
                  <a:pt x="437359" y="983020"/>
                  <a:pt x="222653" y="888717"/>
                </a:cubicBez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i="1" dirty="0" smtClean="0"/>
          </a:p>
          <a:p>
            <a:pPr algn="ctr"/>
            <a:r>
              <a:rPr lang="en-US" sz="2800" i="1" dirty="0" smtClean="0">
                <a:solidFill>
                  <a:schemeClr val="tx1"/>
                </a:solidFill>
              </a:rPr>
              <a:t>Child</a:t>
            </a:r>
          </a:p>
          <a:p>
            <a:pPr algn="ctr"/>
            <a:r>
              <a:rPr lang="en-US" sz="2800" i="1" dirty="0" smtClean="0">
                <a:solidFill>
                  <a:schemeClr val="tx1"/>
                </a:solidFill>
              </a:rPr>
              <a:t>Compiler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846106" y="914400"/>
            <a:ext cx="0" cy="789334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50"/>
          <p:cNvSpPr txBox="1"/>
          <p:nvPr/>
        </p:nvSpPr>
        <p:spPr>
          <a:xfrm>
            <a:off x="4846106" y="999227"/>
            <a:ext cx="1102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target</a:t>
            </a:r>
            <a:endParaRPr lang="en-US" sz="2800" baseline="-25000" dirty="0"/>
          </a:p>
        </p:txBody>
      </p:sp>
      <p:sp>
        <p:nvSpPr>
          <p:cNvPr id="6" name="Rectangle 4"/>
          <p:cNvSpPr/>
          <p:nvPr/>
        </p:nvSpPr>
        <p:spPr>
          <a:xfrm>
            <a:off x="3195133" y="1652805"/>
            <a:ext cx="2142478" cy="2094177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47800" h="1152144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1294499" y="982742"/>
                </a:lnTo>
                <a:lnTo>
                  <a:pt x="1294022" y="836915"/>
                </a:lnTo>
                <a:lnTo>
                  <a:pt x="969648" y="841248"/>
                </a:lnTo>
                <a:lnTo>
                  <a:pt x="969171" y="978408"/>
                </a:lnTo>
                <a:lnTo>
                  <a:pt x="658275" y="978408"/>
                </a:lnTo>
                <a:lnTo>
                  <a:pt x="521115" y="1152144"/>
                </a:lnTo>
                <a:lnTo>
                  <a:pt x="365667" y="9875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950776" y="1035796"/>
            <a:ext cx="20544" cy="1165357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49"/>
          <p:cNvSpPr txBox="1"/>
          <p:nvPr/>
        </p:nvSpPr>
        <p:spPr>
          <a:xfrm>
            <a:off x="2761173" y="1027162"/>
            <a:ext cx="1205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source</a:t>
            </a:r>
            <a:endParaRPr lang="en-US" sz="2800" baseline="-25000" dirty="0"/>
          </a:p>
        </p:txBody>
      </p:sp>
      <p:sp>
        <p:nvSpPr>
          <p:cNvPr id="16" name="TextBox 54"/>
          <p:cNvSpPr txBox="1"/>
          <p:nvPr/>
        </p:nvSpPr>
        <p:spPr>
          <a:xfrm>
            <a:off x="2600720" y="3612497"/>
            <a:ext cx="1285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source’</a:t>
            </a:r>
            <a:endParaRPr lang="en-US" sz="2800" baseline="-25000" dirty="0"/>
          </a:p>
        </p:txBody>
      </p:sp>
      <p:sp>
        <p:nvSpPr>
          <p:cNvPr id="17" name="TextBox 55"/>
          <p:cNvSpPr txBox="1"/>
          <p:nvPr/>
        </p:nvSpPr>
        <p:spPr>
          <a:xfrm>
            <a:off x="4846106" y="3612497"/>
            <a:ext cx="1182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target’</a:t>
            </a:r>
            <a:endParaRPr lang="en-US" sz="2800" baseline="-25000" dirty="0"/>
          </a:p>
        </p:txBody>
      </p:sp>
      <p:sp>
        <p:nvSpPr>
          <p:cNvPr id="21" name="Rectangle 20"/>
          <p:cNvSpPr/>
          <p:nvPr/>
        </p:nvSpPr>
        <p:spPr>
          <a:xfrm>
            <a:off x="5184680" y="2146975"/>
            <a:ext cx="1828053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i="1" dirty="0"/>
              <a:t>Partial</a:t>
            </a:r>
          </a:p>
          <a:p>
            <a:pPr algn="ctr"/>
            <a:r>
              <a:rPr lang="en-US" sz="2800" i="1" dirty="0"/>
              <a:t>compiler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281152" y="1912166"/>
            <a:ext cx="0" cy="150876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1"/>
          <p:cNvSpPr txBox="1"/>
          <p:nvPr/>
        </p:nvSpPr>
        <p:spPr>
          <a:xfrm rot="16200000">
            <a:off x="3199541" y="2324516"/>
            <a:ext cx="10494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/>
              <a:t>R</a:t>
            </a:r>
          </a:p>
          <a:p>
            <a:pPr algn="ctr"/>
            <a:r>
              <a:rPr lang="en-US" sz="2400" dirty="0" smtClean="0"/>
              <a:t>reduce</a:t>
            </a:r>
            <a:endParaRPr lang="en-US" sz="2400" dirty="0"/>
          </a:p>
        </p:txBody>
      </p:sp>
      <p:sp>
        <p:nvSpPr>
          <p:cNvPr id="24" name="TextBox 64"/>
          <p:cNvSpPr txBox="1"/>
          <p:nvPr/>
        </p:nvSpPr>
        <p:spPr>
          <a:xfrm rot="16200000">
            <a:off x="4053582" y="1945797"/>
            <a:ext cx="12949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/>
              <a:t>G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generate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CD71-02AE-4F7B-A63D-F2CEB5417B4A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56625" y="5733418"/>
                <a:ext cx="7499681" cy="5786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𝑃𝐶</m:t>
                      </m:r>
                      <m:r>
                        <a:rPr lang="en-US" sz="2800" b="0" i="1" smtClean="0">
                          <a:latin typeface="Cambria Math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source</m:t>
                      </m:r>
                      <m:r>
                        <a:rPr lang="en-US" sz="2800" b="0" i="0" smtClean="0">
                          <a:latin typeface="Cambria Math"/>
                        </a:rPr>
                        <m:t> 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/>
                            </a:rPr>
                            <m:t>sourc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sz="2800" b="0" i="0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800" b="0" i="0" smtClean="0">
                              <a:latin typeface="Cambria Math"/>
                            </a:rPr>
                            <m:t> </m:t>
                          </m:r>
                          <m:r>
                            <a:rPr lang="en-US" sz="2800" b="0" i="0" smtClean="0"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2800" b="0" i="0" smtClean="0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/>
                                </a:rPr>
                                <m:t>targe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/>
                                    </a:rPr>
                                    <m:t>t</m:t>
                                  </m:r>
                                </m:e>
                                <m:sup>
                                  <m:r>
                                    <a:rPr lang="en-US" sz="2800" b="0" i="0" smtClean="0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800" b="0" i="0" smtClean="0">
                                  <a:latin typeface="Cambria Math"/>
                                </a:rPr>
                                <m:t>→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/>
                                </a:rPr>
                                <m:t>target</m:t>
                              </m:r>
                            </m:e>
                          </m:d>
                        </m:e>
                      </m:d>
                      <m:r>
                        <a:rPr lang="en-US" sz="2800" b="0" i="0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800" b="0" dirty="0" smtClean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25" y="5733418"/>
                <a:ext cx="7499681" cy="57868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156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4"/>
          <p:cNvSpPr/>
          <p:nvPr/>
        </p:nvSpPr>
        <p:spPr>
          <a:xfrm>
            <a:off x="3449284" y="2111329"/>
            <a:ext cx="2142478" cy="2094177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47800" h="1152144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1294499" y="982742"/>
                </a:lnTo>
                <a:lnTo>
                  <a:pt x="1294022" y="836915"/>
                </a:lnTo>
                <a:lnTo>
                  <a:pt x="969648" y="841248"/>
                </a:lnTo>
                <a:lnTo>
                  <a:pt x="969171" y="978408"/>
                </a:lnTo>
                <a:lnTo>
                  <a:pt x="658275" y="978408"/>
                </a:lnTo>
                <a:lnTo>
                  <a:pt x="521115" y="1152144"/>
                </a:lnTo>
                <a:lnTo>
                  <a:pt x="365667" y="9875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590551" y="2459610"/>
            <a:ext cx="990600" cy="11188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generate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535486" y="3324429"/>
            <a:ext cx="914400" cy="5080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leftover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3535486" y="2669465"/>
            <a:ext cx="914400" cy="5080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local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3" name="Straight Arrow Connector 92"/>
          <p:cNvCxnSpPr>
            <a:stCxn id="91" idx="2"/>
            <a:endCxn id="45" idx="0"/>
          </p:cNvCxnSpPr>
          <p:nvPr/>
        </p:nvCxnSpPr>
        <p:spPr>
          <a:xfrm>
            <a:off x="3992686" y="3177549"/>
            <a:ext cx="0" cy="1468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4624898" y="2520759"/>
            <a:ext cx="891481" cy="4862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local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8" name="Straight Arrow Connector 97"/>
          <p:cNvCxnSpPr>
            <a:stCxn id="91" idx="3"/>
            <a:endCxn id="96" idx="1"/>
          </p:cNvCxnSpPr>
          <p:nvPr/>
        </p:nvCxnSpPr>
        <p:spPr>
          <a:xfrm flipV="1">
            <a:off x="4449886" y="2763864"/>
            <a:ext cx="175012" cy="15964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4204927" y="3832513"/>
            <a:ext cx="10272" cy="1135264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endCxn id="72" idx="2"/>
          </p:cNvCxnSpPr>
          <p:nvPr/>
        </p:nvCxnSpPr>
        <p:spPr>
          <a:xfrm flipH="1" flipV="1">
            <a:off x="5085851" y="3578472"/>
            <a:ext cx="12208" cy="951788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4"/>
          <p:cNvSpPr/>
          <p:nvPr/>
        </p:nvSpPr>
        <p:spPr>
          <a:xfrm>
            <a:off x="3432976" y="4530259"/>
            <a:ext cx="2142478" cy="1483089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222653 w 1447800"/>
              <a:gd name="connsiteY10" fmla="*/ 850885 h 984952"/>
              <a:gd name="connsiteX11" fmla="*/ 0 w 1447800"/>
              <a:gd name="connsiteY11" fmla="*/ 984952 h 984952"/>
              <a:gd name="connsiteX12" fmla="*/ 0 w 1447800"/>
              <a:gd name="connsiteY12" fmla="*/ 146752 h 984952"/>
              <a:gd name="connsiteX0" fmla="*/ 0 w 1447800"/>
              <a:gd name="connsiteY0" fmla="*/ 146752 h 1043333"/>
              <a:gd name="connsiteX1" fmla="*/ 342993 w 1447800"/>
              <a:gd name="connsiteY1" fmla="*/ 149800 h 1043333"/>
              <a:gd name="connsiteX2" fmla="*/ 516729 w 1447800"/>
              <a:gd name="connsiteY2" fmla="*/ 296104 h 1043333"/>
              <a:gd name="connsiteX3" fmla="*/ 653889 w 1447800"/>
              <a:gd name="connsiteY3" fmla="*/ 149800 h 1043333"/>
              <a:gd name="connsiteX4" fmla="*/ 952978 w 1447800"/>
              <a:gd name="connsiteY4" fmla="*/ 152240 h 1043333"/>
              <a:gd name="connsiteX5" fmla="*/ 949772 w 1447800"/>
              <a:gd name="connsiteY5" fmla="*/ 0 h 1043333"/>
              <a:gd name="connsiteX6" fmla="*/ 1297244 w 1447800"/>
              <a:gd name="connsiteY6" fmla="*/ 0 h 1043333"/>
              <a:gd name="connsiteX7" fmla="*/ 1291307 w 1447800"/>
              <a:gd name="connsiteY7" fmla="*/ 143098 h 1043333"/>
              <a:gd name="connsiteX8" fmla="*/ 1447800 w 1447800"/>
              <a:gd name="connsiteY8" fmla="*/ 146752 h 1043333"/>
              <a:gd name="connsiteX9" fmla="*/ 1447800 w 1447800"/>
              <a:gd name="connsiteY9" fmla="*/ 984952 h 1043333"/>
              <a:gd name="connsiteX10" fmla="*/ 443337 w 1447800"/>
              <a:gd name="connsiteY10" fmla="*/ 983296 h 1043333"/>
              <a:gd name="connsiteX11" fmla="*/ 222653 w 1447800"/>
              <a:gd name="connsiteY11" fmla="*/ 850885 h 1043333"/>
              <a:gd name="connsiteX12" fmla="*/ 0 w 1447800"/>
              <a:gd name="connsiteY12" fmla="*/ 984952 h 1043333"/>
              <a:gd name="connsiteX13" fmla="*/ 0 w 1447800"/>
              <a:gd name="connsiteY13" fmla="*/ 146752 h 1043333"/>
              <a:gd name="connsiteX0" fmla="*/ 0 w 1447800"/>
              <a:gd name="connsiteY0" fmla="*/ 146752 h 1026396"/>
              <a:gd name="connsiteX1" fmla="*/ 342993 w 1447800"/>
              <a:gd name="connsiteY1" fmla="*/ 149800 h 1026396"/>
              <a:gd name="connsiteX2" fmla="*/ 516729 w 1447800"/>
              <a:gd name="connsiteY2" fmla="*/ 296104 h 1026396"/>
              <a:gd name="connsiteX3" fmla="*/ 653889 w 1447800"/>
              <a:gd name="connsiteY3" fmla="*/ 149800 h 1026396"/>
              <a:gd name="connsiteX4" fmla="*/ 952978 w 1447800"/>
              <a:gd name="connsiteY4" fmla="*/ 152240 h 1026396"/>
              <a:gd name="connsiteX5" fmla="*/ 949772 w 1447800"/>
              <a:gd name="connsiteY5" fmla="*/ 0 h 1026396"/>
              <a:gd name="connsiteX6" fmla="*/ 1297244 w 1447800"/>
              <a:gd name="connsiteY6" fmla="*/ 0 h 1026396"/>
              <a:gd name="connsiteX7" fmla="*/ 1291307 w 1447800"/>
              <a:gd name="connsiteY7" fmla="*/ 143098 h 1026396"/>
              <a:gd name="connsiteX8" fmla="*/ 1447800 w 1447800"/>
              <a:gd name="connsiteY8" fmla="*/ 146752 h 1026396"/>
              <a:gd name="connsiteX9" fmla="*/ 1447800 w 1447800"/>
              <a:gd name="connsiteY9" fmla="*/ 984952 h 1026396"/>
              <a:gd name="connsiteX10" fmla="*/ 575746 w 1447800"/>
              <a:gd name="connsiteY10" fmla="*/ 863496 h 1026396"/>
              <a:gd name="connsiteX11" fmla="*/ 443337 w 1447800"/>
              <a:gd name="connsiteY11" fmla="*/ 983296 h 1026396"/>
              <a:gd name="connsiteX12" fmla="*/ 222653 w 1447800"/>
              <a:gd name="connsiteY12" fmla="*/ 850885 h 1026396"/>
              <a:gd name="connsiteX13" fmla="*/ 0 w 1447800"/>
              <a:gd name="connsiteY13" fmla="*/ 984952 h 1026396"/>
              <a:gd name="connsiteX14" fmla="*/ 0 w 1447800"/>
              <a:gd name="connsiteY14" fmla="*/ 146752 h 1026396"/>
              <a:gd name="connsiteX0" fmla="*/ 0 w 1447800"/>
              <a:gd name="connsiteY0" fmla="*/ 146752 h 1026396"/>
              <a:gd name="connsiteX1" fmla="*/ 342993 w 1447800"/>
              <a:gd name="connsiteY1" fmla="*/ 149800 h 1026396"/>
              <a:gd name="connsiteX2" fmla="*/ 516729 w 1447800"/>
              <a:gd name="connsiteY2" fmla="*/ 296104 h 1026396"/>
              <a:gd name="connsiteX3" fmla="*/ 653889 w 1447800"/>
              <a:gd name="connsiteY3" fmla="*/ 149800 h 1026396"/>
              <a:gd name="connsiteX4" fmla="*/ 952978 w 1447800"/>
              <a:gd name="connsiteY4" fmla="*/ 152240 h 1026396"/>
              <a:gd name="connsiteX5" fmla="*/ 949772 w 1447800"/>
              <a:gd name="connsiteY5" fmla="*/ 0 h 1026396"/>
              <a:gd name="connsiteX6" fmla="*/ 1297244 w 1447800"/>
              <a:gd name="connsiteY6" fmla="*/ 0 h 1026396"/>
              <a:gd name="connsiteX7" fmla="*/ 1291307 w 1447800"/>
              <a:gd name="connsiteY7" fmla="*/ 143098 h 1026396"/>
              <a:gd name="connsiteX8" fmla="*/ 1447800 w 1447800"/>
              <a:gd name="connsiteY8" fmla="*/ 146752 h 1026396"/>
              <a:gd name="connsiteX9" fmla="*/ 1447800 w 1447800"/>
              <a:gd name="connsiteY9" fmla="*/ 984952 h 1026396"/>
              <a:gd name="connsiteX10" fmla="*/ 575746 w 1447800"/>
              <a:gd name="connsiteY10" fmla="*/ 863496 h 1026396"/>
              <a:gd name="connsiteX11" fmla="*/ 443337 w 1447800"/>
              <a:gd name="connsiteY11" fmla="*/ 983296 h 1026396"/>
              <a:gd name="connsiteX12" fmla="*/ 222653 w 1447800"/>
              <a:gd name="connsiteY12" fmla="*/ 850885 h 1026396"/>
              <a:gd name="connsiteX13" fmla="*/ 0 w 1447800"/>
              <a:gd name="connsiteY13" fmla="*/ 984952 h 1026396"/>
              <a:gd name="connsiteX14" fmla="*/ 0 w 1447800"/>
              <a:gd name="connsiteY14" fmla="*/ 146752 h 1026396"/>
              <a:gd name="connsiteX0" fmla="*/ 0 w 1447800"/>
              <a:gd name="connsiteY0" fmla="*/ 146752 h 1026396"/>
              <a:gd name="connsiteX1" fmla="*/ 342993 w 1447800"/>
              <a:gd name="connsiteY1" fmla="*/ 149800 h 1026396"/>
              <a:gd name="connsiteX2" fmla="*/ 516729 w 1447800"/>
              <a:gd name="connsiteY2" fmla="*/ 296104 h 1026396"/>
              <a:gd name="connsiteX3" fmla="*/ 653889 w 1447800"/>
              <a:gd name="connsiteY3" fmla="*/ 149800 h 1026396"/>
              <a:gd name="connsiteX4" fmla="*/ 952978 w 1447800"/>
              <a:gd name="connsiteY4" fmla="*/ 152240 h 1026396"/>
              <a:gd name="connsiteX5" fmla="*/ 949772 w 1447800"/>
              <a:gd name="connsiteY5" fmla="*/ 0 h 1026396"/>
              <a:gd name="connsiteX6" fmla="*/ 1297244 w 1447800"/>
              <a:gd name="connsiteY6" fmla="*/ 0 h 1026396"/>
              <a:gd name="connsiteX7" fmla="*/ 1291307 w 1447800"/>
              <a:gd name="connsiteY7" fmla="*/ 143098 h 1026396"/>
              <a:gd name="connsiteX8" fmla="*/ 1447800 w 1447800"/>
              <a:gd name="connsiteY8" fmla="*/ 146752 h 1026396"/>
              <a:gd name="connsiteX9" fmla="*/ 1447800 w 1447800"/>
              <a:gd name="connsiteY9" fmla="*/ 984952 h 1026396"/>
              <a:gd name="connsiteX10" fmla="*/ 575746 w 1447800"/>
              <a:gd name="connsiteY10" fmla="*/ 863496 h 1026396"/>
              <a:gd name="connsiteX11" fmla="*/ 443337 w 1447800"/>
              <a:gd name="connsiteY11" fmla="*/ 983296 h 1026396"/>
              <a:gd name="connsiteX12" fmla="*/ 222653 w 1447800"/>
              <a:gd name="connsiteY12" fmla="*/ 850885 h 1026396"/>
              <a:gd name="connsiteX13" fmla="*/ 0 w 1447800"/>
              <a:gd name="connsiteY13" fmla="*/ 984952 h 1026396"/>
              <a:gd name="connsiteX14" fmla="*/ 0 w 1447800"/>
              <a:gd name="connsiteY14" fmla="*/ 146752 h 1026396"/>
              <a:gd name="connsiteX0" fmla="*/ 0 w 1447800"/>
              <a:gd name="connsiteY0" fmla="*/ 146752 h 1027903"/>
              <a:gd name="connsiteX1" fmla="*/ 342993 w 1447800"/>
              <a:gd name="connsiteY1" fmla="*/ 149800 h 1027903"/>
              <a:gd name="connsiteX2" fmla="*/ 516729 w 1447800"/>
              <a:gd name="connsiteY2" fmla="*/ 296104 h 1027903"/>
              <a:gd name="connsiteX3" fmla="*/ 653889 w 1447800"/>
              <a:gd name="connsiteY3" fmla="*/ 149800 h 1027903"/>
              <a:gd name="connsiteX4" fmla="*/ 952978 w 1447800"/>
              <a:gd name="connsiteY4" fmla="*/ 152240 h 1027903"/>
              <a:gd name="connsiteX5" fmla="*/ 949772 w 1447800"/>
              <a:gd name="connsiteY5" fmla="*/ 0 h 1027903"/>
              <a:gd name="connsiteX6" fmla="*/ 1297244 w 1447800"/>
              <a:gd name="connsiteY6" fmla="*/ 0 h 1027903"/>
              <a:gd name="connsiteX7" fmla="*/ 1291307 w 1447800"/>
              <a:gd name="connsiteY7" fmla="*/ 143098 h 1027903"/>
              <a:gd name="connsiteX8" fmla="*/ 1447800 w 1447800"/>
              <a:gd name="connsiteY8" fmla="*/ 146752 h 1027903"/>
              <a:gd name="connsiteX9" fmla="*/ 1447800 w 1447800"/>
              <a:gd name="connsiteY9" fmla="*/ 984952 h 1027903"/>
              <a:gd name="connsiteX10" fmla="*/ 613578 w 1447800"/>
              <a:gd name="connsiteY10" fmla="*/ 876107 h 1027903"/>
              <a:gd name="connsiteX11" fmla="*/ 443337 w 1447800"/>
              <a:gd name="connsiteY11" fmla="*/ 983296 h 1027903"/>
              <a:gd name="connsiteX12" fmla="*/ 222653 w 1447800"/>
              <a:gd name="connsiteY12" fmla="*/ 850885 h 1027903"/>
              <a:gd name="connsiteX13" fmla="*/ 0 w 1447800"/>
              <a:gd name="connsiteY13" fmla="*/ 984952 h 1027903"/>
              <a:gd name="connsiteX14" fmla="*/ 0 w 1447800"/>
              <a:gd name="connsiteY14" fmla="*/ 146752 h 1027903"/>
              <a:gd name="connsiteX0" fmla="*/ 0 w 1447800"/>
              <a:gd name="connsiteY0" fmla="*/ 146752 h 1027903"/>
              <a:gd name="connsiteX1" fmla="*/ 342993 w 1447800"/>
              <a:gd name="connsiteY1" fmla="*/ 149800 h 1027903"/>
              <a:gd name="connsiteX2" fmla="*/ 516729 w 1447800"/>
              <a:gd name="connsiteY2" fmla="*/ 296104 h 1027903"/>
              <a:gd name="connsiteX3" fmla="*/ 653889 w 1447800"/>
              <a:gd name="connsiteY3" fmla="*/ 149800 h 1027903"/>
              <a:gd name="connsiteX4" fmla="*/ 952978 w 1447800"/>
              <a:gd name="connsiteY4" fmla="*/ 152240 h 1027903"/>
              <a:gd name="connsiteX5" fmla="*/ 949772 w 1447800"/>
              <a:gd name="connsiteY5" fmla="*/ 0 h 1027903"/>
              <a:gd name="connsiteX6" fmla="*/ 1297244 w 1447800"/>
              <a:gd name="connsiteY6" fmla="*/ 0 h 1027903"/>
              <a:gd name="connsiteX7" fmla="*/ 1291307 w 1447800"/>
              <a:gd name="connsiteY7" fmla="*/ 143098 h 1027903"/>
              <a:gd name="connsiteX8" fmla="*/ 1447800 w 1447800"/>
              <a:gd name="connsiteY8" fmla="*/ 146752 h 1027903"/>
              <a:gd name="connsiteX9" fmla="*/ 1447800 w 1447800"/>
              <a:gd name="connsiteY9" fmla="*/ 984952 h 1027903"/>
              <a:gd name="connsiteX10" fmla="*/ 613578 w 1447800"/>
              <a:gd name="connsiteY10" fmla="*/ 876107 h 1027903"/>
              <a:gd name="connsiteX11" fmla="*/ 443337 w 1447800"/>
              <a:gd name="connsiteY11" fmla="*/ 983296 h 1027903"/>
              <a:gd name="connsiteX12" fmla="*/ 222653 w 1447800"/>
              <a:gd name="connsiteY12" fmla="*/ 888717 h 1027903"/>
              <a:gd name="connsiteX13" fmla="*/ 0 w 1447800"/>
              <a:gd name="connsiteY13" fmla="*/ 984952 h 1027903"/>
              <a:gd name="connsiteX14" fmla="*/ 0 w 1447800"/>
              <a:gd name="connsiteY14" fmla="*/ 146752 h 1027903"/>
              <a:gd name="connsiteX0" fmla="*/ 0 w 1447800"/>
              <a:gd name="connsiteY0" fmla="*/ 146752 h 1046141"/>
              <a:gd name="connsiteX1" fmla="*/ 342993 w 1447800"/>
              <a:gd name="connsiteY1" fmla="*/ 149800 h 1046141"/>
              <a:gd name="connsiteX2" fmla="*/ 516729 w 1447800"/>
              <a:gd name="connsiteY2" fmla="*/ 296104 h 1046141"/>
              <a:gd name="connsiteX3" fmla="*/ 653889 w 1447800"/>
              <a:gd name="connsiteY3" fmla="*/ 149800 h 1046141"/>
              <a:gd name="connsiteX4" fmla="*/ 952978 w 1447800"/>
              <a:gd name="connsiteY4" fmla="*/ 152240 h 1046141"/>
              <a:gd name="connsiteX5" fmla="*/ 949772 w 1447800"/>
              <a:gd name="connsiteY5" fmla="*/ 0 h 1046141"/>
              <a:gd name="connsiteX6" fmla="*/ 1297244 w 1447800"/>
              <a:gd name="connsiteY6" fmla="*/ 0 h 1046141"/>
              <a:gd name="connsiteX7" fmla="*/ 1291307 w 1447800"/>
              <a:gd name="connsiteY7" fmla="*/ 143098 h 1046141"/>
              <a:gd name="connsiteX8" fmla="*/ 1447800 w 1447800"/>
              <a:gd name="connsiteY8" fmla="*/ 146752 h 1046141"/>
              <a:gd name="connsiteX9" fmla="*/ 1447800 w 1447800"/>
              <a:gd name="connsiteY9" fmla="*/ 984952 h 1046141"/>
              <a:gd name="connsiteX10" fmla="*/ 613578 w 1447800"/>
              <a:gd name="connsiteY10" fmla="*/ 876107 h 1046141"/>
              <a:gd name="connsiteX11" fmla="*/ 443337 w 1447800"/>
              <a:gd name="connsiteY11" fmla="*/ 983296 h 1046141"/>
              <a:gd name="connsiteX12" fmla="*/ 222653 w 1447800"/>
              <a:gd name="connsiteY12" fmla="*/ 888717 h 1046141"/>
              <a:gd name="connsiteX13" fmla="*/ 0 w 1447800"/>
              <a:gd name="connsiteY13" fmla="*/ 984952 h 1046141"/>
              <a:gd name="connsiteX14" fmla="*/ 0 w 1447800"/>
              <a:gd name="connsiteY14" fmla="*/ 146752 h 1046141"/>
              <a:gd name="connsiteX0" fmla="*/ 0 w 1447800"/>
              <a:gd name="connsiteY0" fmla="*/ 146752 h 1046141"/>
              <a:gd name="connsiteX1" fmla="*/ 342993 w 1447800"/>
              <a:gd name="connsiteY1" fmla="*/ 149800 h 1046141"/>
              <a:gd name="connsiteX2" fmla="*/ 516729 w 1447800"/>
              <a:gd name="connsiteY2" fmla="*/ 296104 h 1046141"/>
              <a:gd name="connsiteX3" fmla="*/ 653889 w 1447800"/>
              <a:gd name="connsiteY3" fmla="*/ 149800 h 1046141"/>
              <a:gd name="connsiteX4" fmla="*/ 952978 w 1447800"/>
              <a:gd name="connsiteY4" fmla="*/ 152240 h 1046141"/>
              <a:gd name="connsiteX5" fmla="*/ 949772 w 1447800"/>
              <a:gd name="connsiteY5" fmla="*/ 0 h 1046141"/>
              <a:gd name="connsiteX6" fmla="*/ 1297244 w 1447800"/>
              <a:gd name="connsiteY6" fmla="*/ 0 h 1046141"/>
              <a:gd name="connsiteX7" fmla="*/ 1291307 w 1447800"/>
              <a:gd name="connsiteY7" fmla="*/ 143098 h 1046141"/>
              <a:gd name="connsiteX8" fmla="*/ 1447800 w 1447800"/>
              <a:gd name="connsiteY8" fmla="*/ 146752 h 1046141"/>
              <a:gd name="connsiteX9" fmla="*/ 1447800 w 1447800"/>
              <a:gd name="connsiteY9" fmla="*/ 984952 h 1046141"/>
              <a:gd name="connsiteX10" fmla="*/ 613578 w 1447800"/>
              <a:gd name="connsiteY10" fmla="*/ 876107 h 1046141"/>
              <a:gd name="connsiteX11" fmla="*/ 443337 w 1447800"/>
              <a:gd name="connsiteY11" fmla="*/ 983296 h 1046141"/>
              <a:gd name="connsiteX12" fmla="*/ 222653 w 1447800"/>
              <a:gd name="connsiteY12" fmla="*/ 888717 h 1046141"/>
              <a:gd name="connsiteX13" fmla="*/ 0 w 1447800"/>
              <a:gd name="connsiteY13" fmla="*/ 984952 h 1046141"/>
              <a:gd name="connsiteX14" fmla="*/ 0 w 1447800"/>
              <a:gd name="connsiteY14" fmla="*/ 146752 h 1046141"/>
              <a:gd name="connsiteX0" fmla="*/ 0 w 1447800"/>
              <a:gd name="connsiteY0" fmla="*/ 146752 h 1046141"/>
              <a:gd name="connsiteX1" fmla="*/ 342993 w 1447800"/>
              <a:gd name="connsiteY1" fmla="*/ 149800 h 1046141"/>
              <a:gd name="connsiteX2" fmla="*/ 516729 w 1447800"/>
              <a:gd name="connsiteY2" fmla="*/ 296104 h 1046141"/>
              <a:gd name="connsiteX3" fmla="*/ 653889 w 1447800"/>
              <a:gd name="connsiteY3" fmla="*/ 149800 h 1046141"/>
              <a:gd name="connsiteX4" fmla="*/ 952978 w 1447800"/>
              <a:gd name="connsiteY4" fmla="*/ 152240 h 1046141"/>
              <a:gd name="connsiteX5" fmla="*/ 949772 w 1447800"/>
              <a:gd name="connsiteY5" fmla="*/ 0 h 1046141"/>
              <a:gd name="connsiteX6" fmla="*/ 1297244 w 1447800"/>
              <a:gd name="connsiteY6" fmla="*/ 0 h 1046141"/>
              <a:gd name="connsiteX7" fmla="*/ 1291307 w 1447800"/>
              <a:gd name="connsiteY7" fmla="*/ 143098 h 1046141"/>
              <a:gd name="connsiteX8" fmla="*/ 1447800 w 1447800"/>
              <a:gd name="connsiteY8" fmla="*/ 146752 h 1046141"/>
              <a:gd name="connsiteX9" fmla="*/ 1447800 w 1447800"/>
              <a:gd name="connsiteY9" fmla="*/ 984952 h 1046141"/>
              <a:gd name="connsiteX10" fmla="*/ 613578 w 1447800"/>
              <a:gd name="connsiteY10" fmla="*/ 876107 h 1046141"/>
              <a:gd name="connsiteX11" fmla="*/ 443337 w 1447800"/>
              <a:gd name="connsiteY11" fmla="*/ 983296 h 1046141"/>
              <a:gd name="connsiteX12" fmla="*/ 222653 w 1447800"/>
              <a:gd name="connsiteY12" fmla="*/ 888717 h 1046141"/>
              <a:gd name="connsiteX13" fmla="*/ 0 w 1447800"/>
              <a:gd name="connsiteY13" fmla="*/ 984952 h 1046141"/>
              <a:gd name="connsiteX14" fmla="*/ 0 w 1447800"/>
              <a:gd name="connsiteY14" fmla="*/ 146752 h 1046141"/>
              <a:gd name="connsiteX0" fmla="*/ 0 w 1447800"/>
              <a:gd name="connsiteY0" fmla="*/ 146752 h 1046141"/>
              <a:gd name="connsiteX1" fmla="*/ 342993 w 1447800"/>
              <a:gd name="connsiteY1" fmla="*/ 149800 h 1046141"/>
              <a:gd name="connsiteX2" fmla="*/ 516729 w 1447800"/>
              <a:gd name="connsiteY2" fmla="*/ 296104 h 1046141"/>
              <a:gd name="connsiteX3" fmla="*/ 653889 w 1447800"/>
              <a:gd name="connsiteY3" fmla="*/ 149800 h 1046141"/>
              <a:gd name="connsiteX4" fmla="*/ 952978 w 1447800"/>
              <a:gd name="connsiteY4" fmla="*/ 152240 h 1046141"/>
              <a:gd name="connsiteX5" fmla="*/ 949772 w 1447800"/>
              <a:gd name="connsiteY5" fmla="*/ 0 h 1046141"/>
              <a:gd name="connsiteX6" fmla="*/ 1297244 w 1447800"/>
              <a:gd name="connsiteY6" fmla="*/ 0 h 1046141"/>
              <a:gd name="connsiteX7" fmla="*/ 1291307 w 1447800"/>
              <a:gd name="connsiteY7" fmla="*/ 143098 h 1046141"/>
              <a:gd name="connsiteX8" fmla="*/ 1447800 w 1447800"/>
              <a:gd name="connsiteY8" fmla="*/ 146752 h 1046141"/>
              <a:gd name="connsiteX9" fmla="*/ 1447800 w 1447800"/>
              <a:gd name="connsiteY9" fmla="*/ 984952 h 1046141"/>
              <a:gd name="connsiteX10" fmla="*/ 613578 w 1447800"/>
              <a:gd name="connsiteY10" fmla="*/ 876107 h 1046141"/>
              <a:gd name="connsiteX11" fmla="*/ 443337 w 1447800"/>
              <a:gd name="connsiteY11" fmla="*/ 983296 h 1046141"/>
              <a:gd name="connsiteX12" fmla="*/ 222653 w 1447800"/>
              <a:gd name="connsiteY12" fmla="*/ 888717 h 1046141"/>
              <a:gd name="connsiteX13" fmla="*/ 0 w 1447800"/>
              <a:gd name="connsiteY13" fmla="*/ 984952 h 1046141"/>
              <a:gd name="connsiteX14" fmla="*/ 0 w 1447800"/>
              <a:gd name="connsiteY14" fmla="*/ 146752 h 1046141"/>
              <a:gd name="connsiteX0" fmla="*/ 0 w 1447800"/>
              <a:gd name="connsiteY0" fmla="*/ 146752 h 1042756"/>
              <a:gd name="connsiteX1" fmla="*/ 342993 w 1447800"/>
              <a:gd name="connsiteY1" fmla="*/ 149800 h 1042756"/>
              <a:gd name="connsiteX2" fmla="*/ 516729 w 1447800"/>
              <a:gd name="connsiteY2" fmla="*/ 296104 h 1042756"/>
              <a:gd name="connsiteX3" fmla="*/ 653889 w 1447800"/>
              <a:gd name="connsiteY3" fmla="*/ 149800 h 1042756"/>
              <a:gd name="connsiteX4" fmla="*/ 952978 w 1447800"/>
              <a:gd name="connsiteY4" fmla="*/ 152240 h 1042756"/>
              <a:gd name="connsiteX5" fmla="*/ 949772 w 1447800"/>
              <a:gd name="connsiteY5" fmla="*/ 0 h 1042756"/>
              <a:gd name="connsiteX6" fmla="*/ 1297244 w 1447800"/>
              <a:gd name="connsiteY6" fmla="*/ 0 h 1042756"/>
              <a:gd name="connsiteX7" fmla="*/ 1291307 w 1447800"/>
              <a:gd name="connsiteY7" fmla="*/ 143098 h 1042756"/>
              <a:gd name="connsiteX8" fmla="*/ 1447800 w 1447800"/>
              <a:gd name="connsiteY8" fmla="*/ 146752 h 1042756"/>
              <a:gd name="connsiteX9" fmla="*/ 1447800 w 1447800"/>
              <a:gd name="connsiteY9" fmla="*/ 984952 h 1042756"/>
              <a:gd name="connsiteX10" fmla="*/ 884704 w 1447800"/>
              <a:gd name="connsiteY10" fmla="*/ 958074 h 1042756"/>
              <a:gd name="connsiteX11" fmla="*/ 613578 w 1447800"/>
              <a:gd name="connsiteY11" fmla="*/ 876107 h 1042756"/>
              <a:gd name="connsiteX12" fmla="*/ 443337 w 1447800"/>
              <a:gd name="connsiteY12" fmla="*/ 983296 h 1042756"/>
              <a:gd name="connsiteX13" fmla="*/ 222653 w 1447800"/>
              <a:gd name="connsiteY13" fmla="*/ 888717 h 1042756"/>
              <a:gd name="connsiteX14" fmla="*/ 0 w 1447800"/>
              <a:gd name="connsiteY14" fmla="*/ 984952 h 1042756"/>
              <a:gd name="connsiteX15" fmla="*/ 0 w 1447800"/>
              <a:gd name="connsiteY15" fmla="*/ 146752 h 1042756"/>
              <a:gd name="connsiteX0" fmla="*/ 0 w 1447800"/>
              <a:gd name="connsiteY0" fmla="*/ 146752 h 1051129"/>
              <a:gd name="connsiteX1" fmla="*/ 342993 w 1447800"/>
              <a:gd name="connsiteY1" fmla="*/ 149800 h 1051129"/>
              <a:gd name="connsiteX2" fmla="*/ 516729 w 1447800"/>
              <a:gd name="connsiteY2" fmla="*/ 296104 h 1051129"/>
              <a:gd name="connsiteX3" fmla="*/ 653889 w 1447800"/>
              <a:gd name="connsiteY3" fmla="*/ 149800 h 1051129"/>
              <a:gd name="connsiteX4" fmla="*/ 952978 w 1447800"/>
              <a:gd name="connsiteY4" fmla="*/ 152240 h 1051129"/>
              <a:gd name="connsiteX5" fmla="*/ 949772 w 1447800"/>
              <a:gd name="connsiteY5" fmla="*/ 0 h 1051129"/>
              <a:gd name="connsiteX6" fmla="*/ 1297244 w 1447800"/>
              <a:gd name="connsiteY6" fmla="*/ 0 h 1051129"/>
              <a:gd name="connsiteX7" fmla="*/ 1291307 w 1447800"/>
              <a:gd name="connsiteY7" fmla="*/ 143098 h 1051129"/>
              <a:gd name="connsiteX8" fmla="*/ 1447800 w 1447800"/>
              <a:gd name="connsiteY8" fmla="*/ 146752 h 1051129"/>
              <a:gd name="connsiteX9" fmla="*/ 1447800 w 1447800"/>
              <a:gd name="connsiteY9" fmla="*/ 984952 h 1051129"/>
              <a:gd name="connsiteX10" fmla="*/ 796430 w 1447800"/>
              <a:gd name="connsiteY10" fmla="*/ 989600 h 1051129"/>
              <a:gd name="connsiteX11" fmla="*/ 613578 w 1447800"/>
              <a:gd name="connsiteY11" fmla="*/ 876107 h 1051129"/>
              <a:gd name="connsiteX12" fmla="*/ 443337 w 1447800"/>
              <a:gd name="connsiteY12" fmla="*/ 983296 h 1051129"/>
              <a:gd name="connsiteX13" fmla="*/ 222653 w 1447800"/>
              <a:gd name="connsiteY13" fmla="*/ 888717 h 1051129"/>
              <a:gd name="connsiteX14" fmla="*/ 0 w 1447800"/>
              <a:gd name="connsiteY14" fmla="*/ 984952 h 1051129"/>
              <a:gd name="connsiteX15" fmla="*/ 0 w 1447800"/>
              <a:gd name="connsiteY15" fmla="*/ 146752 h 1051129"/>
              <a:gd name="connsiteX0" fmla="*/ 0 w 1447800"/>
              <a:gd name="connsiteY0" fmla="*/ 146752 h 1051129"/>
              <a:gd name="connsiteX1" fmla="*/ 342993 w 1447800"/>
              <a:gd name="connsiteY1" fmla="*/ 149800 h 1051129"/>
              <a:gd name="connsiteX2" fmla="*/ 516729 w 1447800"/>
              <a:gd name="connsiteY2" fmla="*/ 296104 h 1051129"/>
              <a:gd name="connsiteX3" fmla="*/ 653889 w 1447800"/>
              <a:gd name="connsiteY3" fmla="*/ 149800 h 1051129"/>
              <a:gd name="connsiteX4" fmla="*/ 952978 w 1447800"/>
              <a:gd name="connsiteY4" fmla="*/ 152240 h 1051129"/>
              <a:gd name="connsiteX5" fmla="*/ 949772 w 1447800"/>
              <a:gd name="connsiteY5" fmla="*/ 0 h 1051129"/>
              <a:gd name="connsiteX6" fmla="*/ 1297244 w 1447800"/>
              <a:gd name="connsiteY6" fmla="*/ 0 h 1051129"/>
              <a:gd name="connsiteX7" fmla="*/ 1291307 w 1447800"/>
              <a:gd name="connsiteY7" fmla="*/ 143098 h 1051129"/>
              <a:gd name="connsiteX8" fmla="*/ 1447800 w 1447800"/>
              <a:gd name="connsiteY8" fmla="*/ 146752 h 1051129"/>
              <a:gd name="connsiteX9" fmla="*/ 1447800 w 1447800"/>
              <a:gd name="connsiteY9" fmla="*/ 984952 h 1051129"/>
              <a:gd name="connsiteX10" fmla="*/ 796430 w 1447800"/>
              <a:gd name="connsiteY10" fmla="*/ 989600 h 1051129"/>
              <a:gd name="connsiteX11" fmla="*/ 613578 w 1447800"/>
              <a:gd name="connsiteY11" fmla="*/ 876107 h 1051129"/>
              <a:gd name="connsiteX12" fmla="*/ 443337 w 1447800"/>
              <a:gd name="connsiteY12" fmla="*/ 983296 h 1051129"/>
              <a:gd name="connsiteX13" fmla="*/ 222653 w 1447800"/>
              <a:gd name="connsiteY13" fmla="*/ 888717 h 1051129"/>
              <a:gd name="connsiteX14" fmla="*/ 0 w 1447800"/>
              <a:gd name="connsiteY14" fmla="*/ 984952 h 1051129"/>
              <a:gd name="connsiteX15" fmla="*/ 0 w 1447800"/>
              <a:gd name="connsiteY15" fmla="*/ 146752 h 1051129"/>
              <a:gd name="connsiteX0" fmla="*/ 0 w 1447800"/>
              <a:gd name="connsiteY0" fmla="*/ 146752 h 1028948"/>
              <a:gd name="connsiteX1" fmla="*/ 342993 w 1447800"/>
              <a:gd name="connsiteY1" fmla="*/ 149800 h 1028948"/>
              <a:gd name="connsiteX2" fmla="*/ 516729 w 1447800"/>
              <a:gd name="connsiteY2" fmla="*/ 296104 h 1028948"/>
              <a:gd name="connsiteX3" fmla="*/ 653889 w 1447800"/>
              <a:gd name="connsiteY3" fmla="*/ 149800 h 1028948"/>
              <a:gd name="connsiteX4" fmla="*/ 952978 w 1447800"/>
              <a:gd name="connsiteY4" fmla="*/ 152240 h 1028948"/>
              <a:gd name="connsiteX5" fmla="*/ 949772 w 1447800"/>
              <a:gd name="connsiteY5" fmla="*/ 0 h 1028948"/>
              <a:gd name="connsiteX6" fmla="*/ 1297244 w 1447800"/>
              <a:gd name="connsiteY6" fmla="*/ 0 h 1028948"/>
              <a:gd name="connsiteX7" fmla="*/ 1291307 w 1447800"/>
              <a:gd name="connsiteY7" fmla="*/ 143098 h 1028948"/>
              <a:gd name="connsiteX8" fmla="*/ 1447800 w 1447800"/>
              <a:gd name="connsiteY8" fmla="*/ 146752 h 1028948"/>
              <a:gd name="connsiteX9" fmla="*/ 1447800 w 1447800"/>
              <a:gd name="connsiteY9" fmla="*/ 984952 h 1028948"/>
              <a:gd name="connsiteX10" fmla="*/ 796430 w 1447800"/>
              <a:gd name="connsiteY10" fmla="*/ 989600 h 1028948"/>
              <a:gd name="connsiteX11" fmla="*/ 613578 w 1447800"/>
              <a:gd name="connsiteY11" fmla="*/ 876107 h 1028948"/>
              <a:gd name="connsiteX12" fmla="*/ 443337 w 1447800"/>
              <a:gd name="connsiteY12" fmla="*/ 983296 h 1028948"/>
              <a:gd name="connsiteX13" fmla="*/ 222653 w 1447800"/>
              <a:gd name="connsiteY13" fmla="*/ 888717 h 1028948"/>
              <a:gd name="connsiteX14" fmla="*/ 0 w 1447800"/>
              <a:gd name="connsiteY14" fmla="*/ 984952 h 1028948"/>
              <a:gd name="connsiteX15" fmla="*/ 0 w 1447800"/>
              <a:gd name="connsiteY15" fmla="*/ 146752 h 1028948"/>
              <a:gd name="connsiteX0" fmla="*/ 0 w 1447800"/>
              <a:gd name="connsiteY0" fmla="*/ 146752 h 1058215"/>
              <a:gd name="connsiteX1" fmla="*/ 342993 w 1447800"/>
              <a:gd name="connsiteY1" fmla="*/ 149800 h 1058215"/>
              <a:gd name="connsiteX2" fmla="*/ 516729 w 1447800"/>
              <a:gd name="connsiteY2" fmla="*/ 296104 h 1058215"/>
              <a:gd name="connsiteX3" fmla="*/ 653889 w 1447800"/>
              <a:gd name="connsiteY3" fmla="*/ 149800 h 1058215"/>
              <a:gd name="connsiteX4" fmla="*/ 952978 w 1447800"/>
              <a:gd name="connsiteY4" fmla="*/ 152240 h 1058215"/>
              <a:gd name="connsiteX5" fmla="*/ 949772 w 1447800"/>
              <a:gd name="connsiteY5" fmla="*/ 0 h 1058215"/>
              <a:gd name="connsiteX6" fmla="*/ 1297244 w 1447800"/>
              <a:gd name="connsiteY6" fmla="*/ 0 h 1058215"/>
              <a:gd name="connsiteX7" fmla="*/ 1291307 w 1447800"/>
              <a:gd name="connsiteY7" fmla="*/ 143098 h 1058215"/>
              <a:gd name="connsiteX8" fmla="*/ 1447800 w 1447800"/>
              <a:gd name="connsiteY8" fmla="*/ 146752 h 1058215"/>
              <a:gd name="connsiteX9" fmla="*/ 1447800 w 1447800"/>
              <a:gd name="connsiteY9" fmla="*/ 984952 h 1058215"/>
              <a:gd name="connsiteX10" fmla="*/ 979283 w 1447800"/>
              <a:gd name="connsiteY10" fmla="*/ 1027433 h 1058215"/>
              <a:gd name="connsiteX11" fmla="*/ 796430 w 1447800"/>
              <a:gd name="connsiteY11" fmla="*/ 989600 h 1058215"/>
              <a:gd name="connsiteX12" fmla="*/ 613578 w 1447800"/>
              <a:gd name="connsiteY12" fmla="*/ 876107 h 1058215"/>
              <a:gd name="connsiteX13" fmla="*/ 443337 w 1447800"/>
              <a:gd name="connsiteY13" fmla="*/ 983296 h 1058215"/>
              <a:gd name="connsiteX14" fmla="*/ 222653 w 1447800"/>
              <a:gd name="connsiteY14" fmla="*/ 888717 h 1058215"/>
              <a:gd name="connsiteX15" fmla="*/ 0 w 1447800"/>
              <a:gd name="connsiteY15" fmla="*/ 984952 h 1058215"/>
              <a:gd name="connsiteX16" fmla="*/ 0 w 1447800"/>
              <a:gd name="connsiteY16" fmla="*/ 146752 h 1058215"/>
              <a:gd name="connsiteX0" fmla="*/ 0 w 1447800"/>
              <a:gd name="connsiteY0" fmla="*/ 146752 h 1028960"/>
              <a:gd name="connsiteX1" fmla="*/ 342993 w 1447800"/>
              <a:gd name="connsiteY1" fmla="*/ 149800 h 1028960"/>
              <a:gd name="connsiteX2" fmla="*/ 516729 w 1447800"/>
              <a:gd name="connsiteY2" fmla="*/ 296104 h 1028960"/>
              <a:gd name="connsiteX3" fmla="*/ 653889 w 1447800"/>
              <a:gd name="connsiteY3" fmla="*/ 149800 h 1028960"/>
              <a:gd name="connsiteX4" fmla="*/ 952978 w 1447800"/>
              <a:gd name="connsiteY4" fmla="*/ 152240 h 1028960"/>
              <a:gd name="connsiteX5" fmla="*/ 949772 w 1447800"/>
              <a:gd name="connsiteY5" fmla="*/ 0 h 1028960"/>
              <a:gd name="connsiteX6" fmla="*/ 1297244 w 1447800"/>
              <a:gd name="connsiteY6" fmla="*/ 0 h 1028960"/>
              <a:gd name="connsiteX7" fmla="*/ 1291307 w 1447800"/>
              <a:gd name="connsiteY7" fmla="*/ 143098 h 1028960"/>
              <a:gd name="connsiteX8" fmla="*/ 1447800 w 1447800"/>
              <a:gd name="connsiteY8" fmla="*/ 146752 h 1028960"/>
              <a:gd name="connsiteX9" fmla="*/ 1447800 w 1447800"/>
              <a:gd name="connsiteY9" fmla="*/ 984952 h 1028960"/>
              <a:gd name="connsiteX10" fmla="*/ 947757 w 1447800"/>
              <a:gd name="connsiteY10" fmla="*/ 901328 h 1028960"/>
              <a:gd name="connsiteX11" fmla="*/ 796430 w 1447800"/>
              <a:gd name="connsiteY11" fmla="*/ 989600 h 1028960"/>
              <a:gd name="connsiteX12" fmla="*/ 613578 w 1447800"/>
              <a:gd name="connsiteY12" fmla="*/ 876107 h 1028960"/>
              <a:gd name="connsiteX13" fmla="*/ 443337 w 1447800"/>
              <a:gd name="connsiteY13" fmla="*/ 983296 h 1028960"/>
              <a:gd name="connsiteX14" fmla="*/ 222653 w 1447800"/>
              <a:gd name="connsiteY14" fmla="*/ 888717 h 1028960"/>
              <a:gd name="connsiteX15" fmla="*/ 0 w 1447800"/>
              <a:gd name="connsiteY15" fmla="*/ 984952 h 1028960"/>
              <a:gd name="connsiteX16" fmla="*/ 0 w 1447800"/>
              <a:gd name="connsiteY16" fmla="*/ 146752 h 1028960"/>
              <a:gd name="connsiteX0" fmla="*/ 0 w 1447800"/>
              <a:gd name="connsiteY0" fmla="*/ 146752 h 1028960"/>
              <a:gd name="connsiteX1" fmla="*/ 342993 w 1447800"/>
              <a:gd name="connsiteY1" fmla="*/ 149800 h 1028960"/>
              <a:gd name="connsiteX2" fmla="*/ 516729 w 1447800"/>
              <a:gd name="connsiteY2" fmla="*/ 296104 h 1028960"/>
              <a:gd name="connsiteX3" fmla="*/ 653889 w 1447800"/>
              <a:gd name="connsiteY3" fmla="*/ 149800 h 1028960"/>
              <a:gd name="connsiteX4" fmla="*/ 952978 w 1447800"/>
              <a:gd name="connsiteY4" fmla="*/ 152240 h 1028960"/>
              <a:gd name="connsiteX5" fmla="*/ 949772 w 1447800"/>
              <a:gd name="connsiteY5" fmla="*/ 0 h 1028960"/>
              <a:gd name="connsiteX6" fmla="*/ 1297244 w 1447800"/>
              <a:gd name="connsiteY6" fmla="*/ 0 h 1028960"/>
              <a:gd name="connsiteX7" fmla="*/ 1291307 w 1447800"/>
              <a:gd name="connsiteY7" fmla="*/ 143098 h 1028960"/>
              <a:gd name="connsiteX8" fmla="*/ 1447800 w 1447800"/>
              <a:gd name="connsiteY8" fmla="*/ 146752 h 1028960"/>
              <a:gd name="connsiteX9" fmla="*/ 1447800 w 1447800"/>
              <a:gd name="connsiteY9" fmla="*/ 984952 h 1028960"/>
              <a:gd name="connsiteX10" fmla="*/ 947757 w 1447800"/>
              <a:gd name="connsiteY10" fmla="*/ 901328 h 1028960"/>
              <a:gd name="connsiteX11" fmla="*/ 796430 w 1447800"/>
              <a:gd name="connsiteY11" fmla="*/ 989600 h 1028960"/>
              <a:gd name="connsiteX12" fmla="*/ 613578 w 1447800"/>
              <a:gd name="connsiteY12" fmla="*/ 876107 h 1028960"/>
              <a:gd name="connsiteX13" fmla="*/ 443337 w 1447800"/>
              <a:gd name="connsiteY13" fmla="*/ 983296 h 1028960"/>
              <a:gd name="connsiteX14" fmla="*/ 222653 w 1447800"/>
              <a:gd name="connsiteY14" fmla="*/ 888717 h 1028960"/>
              <a:gd name="connsiteX15" fmla="*/ 0 w 1447800"/>
              <a:gd name="connsiteY15" fmla="*/ 984952 h 1028960"/>
              <a:gd name="connsiteX16" fmla="*/ 0 w 1447800"/>
              <a:gd name="connsiteY16" fmla="*/ 146752 h 1028960"/>
              <a:gd name="connsiteX0" fmla="*/ 0 w 1447800"/>
              <a:gd name="connsiteY0" fmla="*/ 146752 h 1047030"/>
              <a:gd name="connsiteX1" fmla="*/ 342993 w 1447800"/>
              <a:gd name="connsiteY1" fmla="*/ 149800 h 1047030"/>
              <a:gd name="connsiteX2" fmla="*/ 516729 w 1447800"/>
              <a:gd name="connsiteY2" fmla="*/ 296104 h 1047030"/>
              <a:gd name="connsiteX3" fmla="*/ 653889 w 1447800"/>
              <a:gd name="connsiteY3" fmla="*/ 149800 h 1047030"/>
              <a:gd name="connsiteX4" fmla="*/ 952978 w 1447800"/>
              <a:gd name="connsiteY4" fmla="*/ 152240 h 1047030"/>
              <a:gd name="connsiteX5" fmla="*/ 949772 w 1447800"/>
              <a:gd name="connsiteY5" fmla="*/ 0 h 1047030"/>
              <a:gd name="connsiteX6" fmla="*/ 1297244 w 1447800"/>
              <a:gd name="connsiteY6" fmla="*/ 0 h 1047030"/>
              <a:gd name="connsiteX7" fmla="*/ 1291307 w 1447800"/>
              <a:gd name="connsiteY7" fmla="*/ 143098 h 1047030"/>
              <a:gd name="connsiteX8" fmla="*/ 1447800 w 1447800"/>
              <a:gd name="connsiteY8" fmla="*/ 146752 h 1047030"/>
              <a:gd name="connsiteX9" fmla="*/ 1447800 w 1447800"/>
              <a:gd name="connsiteY9" fmla="*/ 984952 h 1047030"/>
              <a:gd name="connsiteX10" fmla="*/ 947757 w 1447800"/>
              <a:gd name="connsiteY10" fmla="*/ 901328 h 1047030"/>
              <a:gd name="connsiteX11" fmla="*/ 796430 w 1447800"/>
              <a:gd name="connsiteY11" fmla="*/ 989600 h 1047030"/>
              <a:gd name="connsiteX12" fmla="*/ 613578 w 1447800"/>
              <a:gd name="connsiteY12" fmla="*/ 876107 h 1047030"/>
              <a:gd name="connsiteX13" fmla="*/ 443337 w 1447800"/>
              <a:gd name="connsiteY13" fmla="*/ 983296 h 1047030"/>
              <a:gd name="connsiteX14" fmla="*/ 222653 w 1447800"/>
              <a:gd name="connsiteY14" fmla="*/ 888717 h 1047030"/>
              <a:gd name="connsiteX15" fmla="*/ 0 w 1447800"/>
              <a:gd name="connsiteY15" fmla="*/ 984952 h 1047030"/>
              <a:gd name="connsiteX16" fmla="*/ 0 w 1447800"/>
              <a:gd name="connsiteY16" fmla="*/ 146752 h 1047030"/>
              <a:gd name="connsiteX0" fmla="*/ 0 w 1447800"/>
              <a:gd name="connsiteY0" fmla="*/ 146752 h 1030615"/>
              <a:gd name="connsiteX1" fmla="*/ 342993 w 1447800"/>
              <a:gd name="connsiteY1" fmla="*/ 149800 h 1030615"/>
              <a:gd name="connsiteX2" fmla="*/ 516729 w 1447800"/>
              <a:gd name="connsiteY2" fmla="*/ 296104 h 1030615"/>
              <a:gd name="connsiteX3" fmla="*/ 653889 w 1447800"/>
              <a:gd name="connsiteY3" fmla="*/ 149800 h 1030615"/>
              <a:gd name="connsiteX4" fmla="*/ 952978 w 1447800"/>
              <a:gd name="connsiteY4" fmla="*/ 152240 h 1030615"/>
              <a:gd name="connsiteX5" fmla="*/ 949772 w 1447800"/>
              <a:gd name="connsiteY5" fmla="*/ 0 h 1030615"/>
              <a:gd name="connsiteX6" fmla="*/ 1297244 w 1447800"/>
              <a:gd name="connsiteY6" fmla="*/ 0 h 1030615"/>
              <a:gd name="connsiteX7" fmla="*/ 1291307 w 1447800"/>
              <a:gd name="connsiteY7" fmla="*/ 143098 h 1030615"/>
              <a:gd name="connsiteX8" fmla="*/ 1447800 w 1447800"/>
              <a:gd name="connsiteY8" fmla="*/ 146752 h 1030615"/>
              <a:gd name="connsiteX9" fmla="*/ 1447800 w 1447800"/>
              <a:gd name="connsiteY9" fmla="*/ 984952 h 1030615"/>
              <a:gd name="connsiteX10" fmla="*/ 947757 w 1447800"/>
              <a:gd name="connsiteY10" fmla="*/ 901328 h 1030615"/>
              <a:gd name="connsiteX11" fmla="*/ 796430 w 1447800"/>
              <a:gd name="connsiteY11" fmla="*/ 989600 h 1030615"/>
              <a:gd name="connsiteX12" fmla="*/ 613578 w 1447800"/>
              <a:gd name="connsiteY12" fmla="*/ 876107 h 1030615"/>
              <a:gd name="connsiteX13" fmla="*/ 443337 w 1447800"/>
              <a:gd name="connsiteY13" fmla="*/ 983296 h 1030615"/>
              <a:gd name="connsiteX14" fmla="*/ 222653 w 1447800"/>
              <a:gd name="connsiteY14" fmla="*/ 888717 h 1030615"/>
              <a:gd name="connsiteX15" fmla="*/ 0 w 1447800"/>
              <a:gd name="connsiteY15" fmla="*/ 984952 h 1030615"/>
              <a:gd name="connsiteX16" fmla="*/ 0 w 1447800"/>
              <a:gd name="connsiteY16" fmla="*/ 146752 h 1030615"/>
              <a:gd name="connsiteX0" fmla="*/ 0 w 1447800"/>
              <a:gd name="connsiteY0" fmla="*/ 146752 h 1048419"/>
              <a:gd name="connsiteX1" fmla="*/ 342993 w 1447800"/>
              <a:gd name="connsiteY1" fmla="*/ 149800 h 1048419"/>
              <a:gd name="connsiteX2" fmla="*/ 516729 w 1447800"/>
              <a:gd name="connsiteY2" fmla="*/ 296104 h 1048419"/>
              <a:gd name="connsiteX3" fmla="*/ 653889 w 1447800"/>
              <a:gd name="connsiteY3" fmla="*/ 149800 h 1048419"/>
              <a:gd name="connsiteX4" fmla="*/ 952978 w 1447800"/>
              <a:gd name="connsiteY4" fmla="*/ 152240 h 1048419"/>
              <a:gd name="connsiteX5" fmla="*/ 949772 w 1447800"/>
              <a:gd name="connsiteY5" fmla="*/ 0 h 1048419"/>
              <a:gd name="connsiteX6" fmla="*/ 1297244 w 1447800"/>
              <a:gd name="connsiteY6" fmla="*/ 0 h 1048419"/>
              <a:gd name="connsiteX7" fmla="*/ 1291307 w 1447800"/>
              <a:gd name="connsiteY7" fmla="*/ 143098 h 1048419"/>
              <a:gd name="connsiteX8" fmla="*/ 1447800 w 1447800"/>
              <a:gd name="connsiteY8" fmla="*/ 146752 h 1048419"/>
              <a:gd name="connsiteX9" fmla="*/ 1447800 w 1447800"/>
              <a:gd name="connsiteY9" fmla="*/ 984952 h 1048419"/>
              <a:gd name="connsiteX10" fmla="*/ 947757 w 1447800"/>
              <a:gd name="connsiteY10" fmla="*/ 901328 h 1048419"/>
              <a:gd name="connsiteX11" fmla="*/ 796430 w 1447800"/>
              <a:gd name="connsiteY11" fmla="*/ 989600 h 1048419"/>
              <a:gd name="connsiteX12" fmla="*/ 613578 w 1447800"/>
              <a:gd name="connsiteY12" fmla="*/ 876107 h 1048419"/>
              <a:gd name="connsiteX13" fmla="*/ 443337 w 1447800"/>
              <a:gd name="connsiteY13" fmla="*/ 983296 h 1048419"/>
              <a:gd name="connsiteX14" fmla="*/ 222653 w 1447800"/>
              <a:gd name="connsiteY14" fmla="*/ 888717 h 1048419"/>
              <a:gd name="connsiteX15" fmla="*/ 0 w 1447800"/>
              <a:gd name="connsiteY15" fmla="*/ 984952 h 1048419"/>
              <a:gd name="connsiteX16" fmla="*/ 0 w 1447800"/>
              <a:gd name="connsiteY16" fmla="*/ 146752 h 1048419"/>
              <a:gd name="connsiteX0" fmla="*/ 0 w 1447800"/>
              <a:gd name="connsiteY0" fmla="*/ 146752 h 1038478"/>
              <a:gd name="connsiteX1" fmla="*/ 342993 w 1447800"/>
              <a:gd name="connsiteY1" fmla="*/ 149800 h 1038478"/>
              <a:gd name="connsiteX2" fmla="*/ 516729 w 1447800"/>
              <a:gd name="connsiteY2" fmla="*/ 296104 h 1038478"/>
              <a:gd name="connsiteX3" fmla="*/ 653889 w 1447800"/>
              <a:gd name="connsiteY3" fmla="*/ 149800 h 1038478"/>
              <a:gd name="connsiteX4" fmla="*/ 952978 w 1447800"/>
              <a:gd name="connsiteY4" fmla="*/ 152240 h 1038478"/>
              <a:gd name="connsiteX5" fmla="*/ 949772 w 1447800"/>
              <a:gd name="connsiteY5" fmla="*/ 0 h 1038478"/>
              <a:gd name="connsiteX6" fmla="*/ 1297244 w 1447800"/>
              <a:gd name="connsiteY6" fmla="*/ 0 h 1038478"/>
              <a:gd name="connsiteX7" fmla="*/ 1291307 w 1447800"/>
              <a:gd name="connsiteY7" fmla="*/ 143098 h 1038478"/>
              <a:gd name="connsiteX8" fmla="*/ 1447800 w 1447800"/>
              <a:gd name="connsiteY8" fmla="*/ 146752 h 1038478"/>
              <a:gd name="connsiteX9" fmla="*/ 1447800 w 1447800"/>
              <a:gd name="connsiteY9" fmla="*/ 984952 h 1038478"/>
              <a:gd name="connsiteX10" fmla="*/ 1174746 w 1447800"/>
              <a:gd name="connsiteY10" fmla="*/ 920244 h 1038478"/>
              <a:gd name="connsiteX11" fmla="*/ 947757 w 1447800"/>
              <a:gd name="connsiteY11" fmla="*/ 901328 h 1038478"/>
              <a:gd name="connsiteX12" fmla="*/ 796430 w 1447800"/>
              <a:gd name="connsiteY12" fmla="*/ 989600 h 1038478"/>
              <a:gd name="connsiteX13" fmla="*/ 613578 w 1447800"/>
              <a:gd name="connsiteY13" fmla="*/ 876107 h 1038478"/>
              <a:gd name="connsiteX14" fmla="*/ 443337 w 1447800"/>
              <a:gd name="connsiteY14" fmla="*/ 983296 h 1038478"/>
              <a:gd name="connsiteX15" fmla="*/ 222653 w 1447800"/>
              <a:gd name="connsiteY15" fmla="*/ 888717 h 1038478"/>
              <a:gd name="connsiteX16" fmla="*/ 0 w 1447800"/>
              <a:gd name="connsiteY16" fmla="*/ 984952 h 1038478"/>
              <a:gd name="connsiteX17" fmla="*/ 0 w 1447800"/>
              <a:gd name="connsiteY17" fmla="*/ 146752 h 1038478"/>
              <a:gd name="connsiteX0" fmla="*/ 0 w 1447800"/>
              <a:gd name="connsiteY0" fmla="*/ 146752 h 1058138"/>
              <a:gd name="connsiteX1" fmla="*/ 342993 w 1447800"/>
              <a:gd name="connsiteY1" fmla="*/ 149800 h 1058138"/>
              <a:gd name="connsiteX2" fmla="*/ 516729 w 1447800"/>
              <a:gd name="connsiteY2" fmla="*/ 296104 h 1058138"/>
              <a:gd name="connsiteX3" fmla="*/ 653889 w 1447800"/>
              <a:gd name="connsiteY3" fmla="*/ 149800 h 1058138"/>
              <a:gd name="connsiteX4" fmla="*/ 952978 w 1447800"/>
              <a:gd name="connsiteY4" fmla="*/ 152240 h 1058138"/>
              <a:gd name="connsiteX5" fmla="*/ 949772 w 1447800"/>
              <a:gd name="connsiteY5" fmla="*/ 0 h 1058138"/>
              <a:gd name="connsiteX6" fmla="*/ 1297244 w 1447800"/>
              <a:gd name="connsiteY6" fmla="*/ 0 h 1058138"/>
              <a:gd name="connsiteX7" fmla="*/ 1291307 w 1447800"/>
              <a:gd name="connsiteY7" fmla="*/ 143098 h 1058138"/>
              <a:gd name="connsiteX8" fmla="*/ 1447800 w 1447800"/>
              <a:gd name="connsiteY8" fmla="*/ 146752 h 1058138"/>
              <a:gd name="connsiteX9" fmla="*/ 1447800 w 1447800"/>
              <a:gd name="connsiteY9" fmla="*/ 984952 h 1058138"/>
              <a:gd name="connsiteX10" fmla="*/ 1136914 w 1447800"/>
              <a:gd name="connsiteY10" fmla="*/ 1002212 h 1058138"/>
              <a:gd name="connsiteX11" fmla="*/ 947757 w 1447800"/>
              <a:gd name="connsiteY11" fmla="*/ 901328 h 1058138"/>
              <a:gd name="connsiteX12" fmla="*/ 796430 w 1447800"/>
              <a:gd name="connsiteY12" fmla="*/ 989600 h 1058138"/>
              <a:gd name="connsiteX13" fmla="*/ 613578 w 1447800"/>
              <a:gd name="connsiteY13" fmla="*/ 876107 h 1058138"/>
              <a:gd name="connsiteX14" fmla="*/ 443337 w 1447800"/>
              <a:gd name="connsiteY14" fmla="*/ 983296 h 1058138"/>
              <a:gd name="connsiteX15" fmla="*/ 222653 w 1447800"/>
              <a:gd name="connsiteY15" fmla="*/ 888717 h 1058138"/>
              <a:gd name="connsiteX16" fmla="*/ 0 w 1447800"/>
              <a:gd name="connsiteY16" fmla="*/ 984952 h 1058138"/>
              <a:gd name="connsiteX17" fmla="*/ 0 w 1447800"/>
              <a:gd name="connsiteY17" fmla="*/ 146752 h 1058138"/>
              <a:gd name="connsiteX0" fmla="*/ 0 w 1447800"/>
              <a:gd name="connsiteY0" fmla="*/ 146752 h 1033449"/>
              <a:gd name="connsiteX1" fmla="*/ 342993 w 1447800"/>
              <a:gd name="connsiteY1" fmla="*/ 149800 h 1033449"/>
              <a:gd name="connsiteX2" fmla="*/ 516729 w 1447800"/>
              <a:gd name="connsiteY2" fmla="*/ 296104 h 1033449"/>
              <a:gd name="connsiteX3" fmla="*/ 653889 w 1447800"/>
              <a:gd name="connsiteY3" fmla="*/ 149800 h 1033449"/>
              <a:gd name="connsiteX4" fmla="*/ 952978 w 1447800"/>
              <a:gd name="connsiteY4" fmla="*/ 152240 h 1033449"/>
              <a:gd name="connsiteX5" fmla="*/ 949772 w 1447800"/>
              <a:gd name="connsiteY5" fmla="*/ 0 h 1033449"/>
              <a:gd name="connsiteX6" fmla="*/ 1297244 w 1447800"/>
              <a:gd name="connsiteY6" fmla="*/ 0 h 1033449"/>
              <a:gd name="connsiteX7" fmla="*/ 1291307 w 1447800"/>
              <a:gd name="connsiteY7" fmla="*/ 143098 h 1033449"/>
              <a:gd name="connsiteX8" fmla="*/ 1447800 w 1447800"/>
              <a:gd name="connsiteY8" fmla="*/ 146752 h 1033449"/>
              <a:gd name="connsiteX9" fmla="*/ 1447800 w 1447800"/>
              <a:gd name="connsiteY9" fmla="*/ 984952 h 1033449"/>
              <a:gd name="connsiteX10" fmla="*/ 1300851 w 1447800"/>
              <a:gd name="connsiteY10" fmla="*/ 895022 h 1033449"/>
              <a:gd name="connsiteX11" fmla="*/ 1136914 w 1447800"/>
              <a:gd name="connsiteY11" fmla="*/ 1002212 h 1033449"/>
              <a:gd name="connsiteX12" fmla="*/ 947757 w 1447800"/>
              <a:gd name="connsiteY12" fmla="*/ 901328 h 1033449"/>
              <a:gd name="connsiteX13" fmla="*/ 796430 w 1447800"/>
              <a:gd name="connsiteY13" fmla="*/ 989600 h 1033449"/>
              <a:gd name="connsiteX14" fmla="*/ 613578 w 1447800"/>
              <a:gd name="connsiteY14" fmla="*/ 876107 h 1033449"/>
              <a:gd name="connsiteX15" fmla="*/ 443337 w 1447800"/>
              <a:gd name="connsiteY15" fmla="*/ 983296 h 1033449"/>
              <a:gd name="connsiteX16" fmla="*/ 222653 w 1447800"/>
              <a:gd name="connsiteY16" fmla="*/ 888717 h 1033449"/>
              <a:gd name="connsiteX17" fmla="*/ 0 w 1447800"/>
              <a:gd name="connsiteY17" fmla="*/ 984952 h 1033449"/>
              <a:gd name="connsiteX18" fmla="*/ 0 w 1447800"/>
              <a:gd name="connsiteY18" fmla="*/ 146752 h 1033449"/>
              <a:gd name="connsiteX0" fmla="*/ 0 w 1447800"/>
              <a:gd name="connsiteY0" fmla="*/ 146752 h 1005014"/>
              <a:gd name="connsiteX1" fmla="*/ 342993 w 1447800"/>
              <a:gd name="connsiteY1" fmla="*/ 149800 h 1005014"/>
              <a:gd name="connsiteX2" fmla="*/ 516729 w 1447800"/>
              <a:gd name="connsiteY2" fmla="*/ 296104 h 1005014"/>
              <a:gd name="connsiteX3" fmla="*/ 653889 w 1447800"/>
              <a:gd name="connsiteY3" fmla="*/ 149800 h 1005014"/>
              <a:gd name="connsiteX4" fmla="*/ 952978 w 1447800"/>
              <a:gd name="connsiteY4" fmla="*/ 152240 h 1005014"/>
              <a:gd name="connsiteX5" fmla="*/ 949772 w 1447800"/>
              <a:gd name="connsiteY5" fmla="*/ 0 h 1005014"/>
              <a:gd name="connsiteX6" fmla="*/ 1297244 w 1447800"/>
              <a:gd name="connsiteY6" fmla="*/ 0 h 1005014"/>
              <a:gd name="connsiteX7" fmla="*/ 1291307 w 1447800"/>
              <a:gd name="connsiteY7" fmla="*/ 143098 h 1005014"/>
              <a:gd name="connsiteX8" fmla="*/ 1447800 w 1447800"/>
              <a:gd name="connsiteY8" fmla="*/ 146752 h 1005014"/>
              <a:gd name="connsiteX9" fmla="*/ 1447800 w 1447800"/>
              <a:gd name="connsiteY9" fmla="*/ 984952 h 1005014"/>
              <a:gd name="connsiteX10" fmla="*/ 1300851 w 1447800"/>
              <a:gd name="connsiteY10" fmla="*/ 895022 h 1005014"/>
              <a:gd name="connsiteX11" fmla="*/ 1136914 w 1447800"/>
              <a:gd name="connsiteY11" fmla="*/ 1002212 h 1005014"/>
              <a:gd name="connsiteX12" fmla="*/ 947757 w 1447800"/>
              <a:gd name="connsiteY12" fmla="*/ 901328 h 1005014"/>
              <a:gd name="connsiteX13" fmla="*/ 796430 w 1447800"/>
              <a:gd name="connsiteY13" fmla="*/ 989600 h 1005014"/>
              <a:gd name="connsiteX14" fmla="*/ 613578 w 1447800"/>
              <a:gd name="connsiteY14" fmla="*/ 876107 h 1005014"/>
              <a:gd name="connsiteX15" fmla="*/ 443337 w 1447800"/>
              <a:gd name="connsiteY15" fmla="*/ 983296 h 1005014"/>
              <a:gd name="connsiteX16" fmla="*/ 222653 w 1447800"/>
              <a:gd name="connsiteY16" fmla="*/ 888717 h 1005014"/>
              <a:gd name="connsiteX17" fmla="*/ 0 w 1447800"/>
              <a:gd name="connsiteY17" fmla="*/ 984952 h 1005014"/>
              <a:gd name="connsiteX18" fmla="*/ 0 w 1447800"/>
              <a:gd name="connsiteY18" fmla="*/ 146752 h 1005014"/>
              <a:gd name="connsiteX0" fmla="*/ 0 w 1447800"/>
              <a:gd name="connsiteY0" fmla="*/ 146752 h 1005014"/>
              <a:gd name="connsiteX1" fmla="*/ 342993 w 1447800"/>
              <a:gd name="connsiteY1" fmla="*/ 149800 h 1005014"/>
              <a:gd name="connsiteX2" fmla="*/ 516729 w 1447800"/>
              <a:gd name="connsiteY2" fmla="*/ 296104 h 1005014"/>
              <a:gd name="connsiteX3" fmla="*/ 653889 w 1447800"/>
              <a:gd name="connsiteY3" fmla="*/ 149800 h 1005014"/>
              <a:gd name="connsiteX4" fmla="*/ 952978 w 1447800"/>
              <a:gd name="connsiteY4" fmla="*/ 152240 h 1005014"/>
              <a:gd name="connsiteX5" fmla="*/ 949772 w 1447800"/>
              <a:gd name="connsiteY5" fmla="*/ 0 h 1005014"/>
              <a:gd name="connsiteX6" fmla="*/ 1297244 w 1447800"/>
              <a:gd name="connsiteY6" fmla="*/ 0 h 1005014"/>
              <a:gd name="connsiteX7" fmla="*/ 1291307 w 1447800"/>
              <a:gd name="connsiteY7" fmla="*/ 143098 h 1005014"/>
              <a:gd name="connsiteX8" fmla="*/ 1447800 w 1447800"/>
              <a:gd name="connsiteY8" fmla="*/ 146752 h 1005014"/>
              <a:gd name="connsiteX9" fmla="*/ 1447800 w 1447800"/>
              <a:gd name="connsiteY9" fmla="*/ 984952 h 1005014"/>
              <a:gd name="connsiteX10" fmla="*/ 1300851 w 1447800"/>
              <a:gd name="connsiteY10" fmla="*/ 895022 h 1005014"/>
              <a:gd name="connsiteX11" fmla="*/ 1136914 w 1447800"/>
              <a:gd name="connsiteY11" fmla="*/ 1002212 h 1005014"/>
              <a:gd name="connsiteX12" fmla="*/ 947757 w 1447800"/>
              <a:gd name="connsiteY12" fmla="*/ 901328 h 1005014"/>
              <a:gd name="connsiteX13" fmla="*/ 796430 w 1447800"/>
              <a:gd name="connsiteY13" fmla="*/ 989600 h 1005014"/>
              <a:gd name="connsiteX14" fmla="*/ 613578 w 1447800"/>
              <a:gd name="connsiteY14" fmla="*/ 876107 h 1005014"/>
              <a:gd name="connsiteX15" fmla="*/ 443337 w 1447800"/>
              <a:gd name="connsiteY15" fmla="*/ 983296 h 1005014"/>
              <a:gd name="connsiteX16" fmla="*/ 222653 w 1447800"/>
              <a:gd name="connsiteY16" fmla="*/ 888717 h 1005014"/>
              <a:gd name="connsiteX17" fmla="*/ 0 w 1447800"/>
              <a:gd name="connsiteY17" fmla="*/ 984952 h 1005014"/>
              <a:gd name="connsiteX18" fmla="*/ 0 w 1447800"/>
              <a:gd name="connsiteY18" fmla="*/ 146752 h 1005014"/>
              <a:gd name="connsiteX0" fmla="*/ 0 w 1447800"/>
              <a:gd name="connsiteY0" fmla="*/ 146752 h 1005014"/>
              <a:gd name="connsiteX1" fmla="*/ 342993 w 1447800"/>
              <a:gd name="connsiteY1" fmla="*/ 149800 h 1005014"/>
              <a:gd name="connsiteX2" fmla="*/ 516729 w 1447800"/>
              <a:gd name="connsiteY2" fmla="*/ 296104 h 1005014"/>
              <a:gd name="connsiteX3" fmla="*/ 653889 w 1447800"/>
              <a:gd name="connsiteY3" fmla="*/ 149800 h 1005014"/>
              <a:gd name="connsiteX4" fmla="*/ 952978 w 1447800"/>
              <a:gd name="connsiteY4" fmla="*/ 152240 h 1005014"/>
              <a:gd name="connsiteX5" fmla="*/ 949772 w 1447800"/>
              <a:gd name="connsiteY5" fmla="*/ 0 h 1005014"/>
              <a:gd name="connsiteX6" fmla="*/ 1297244 w 1447800"/>
              <a:gd name="connsiteY6" fmla="*/ 0 h 1005014"/>
              <a:gd name="connsiteX7" fmla="*/ 1291307 w 1447800"/>
              <a:gd name="connsiteY7" fmla="*/ 143098 h 1005014"/>
              <a:gd name="connsiteX8" fmla="*/ 1447800 w 1447800"/>
              <a:gd name="connsiteY8" fmla="*/ 146752 h 1005014"/>
              <a:gd name="connsiteX9" fmla="*/ 1447800 w 1447800"/>
              <a:gd name="connsiteY9" fmla="*/ 984952 h 1005014"/>
              <a:gd name="connsiteX10" fmla="*/ 1300851 w 1447800"/>
              <a:gd name="connsiteY10" fmla="*/ 895022 h 1005014"/>
              <a:gd name="connsiteX11" fmla="*/ 1136914 w 1447800"/>
              <a:gd name="connsiteY11" fmla="*/ 1002212 h 1005014"/>
              <a:gd name="connsiteX12" fmla="*/ 947757 w 1447800"/>
              <a:gd name="connsiteY12" fmla="*/ 901328 h 1005014"/>
              <a:gd name="connsiteX13" fmla="*/ 796430 w 1447800"/>
              <a:gd name="connsiteY13" fmla="*/ 989600 h 1005014"/>
              <a:gd name="connsiteX14" fmla="*/ 613578 w 1447800"/>
              <a:gd name="connsiteY14" fmla="*/ 876107 h 1005014"/>
              <a:gd name="connsiteX15" fmla="*/ 443337 w 1447800"/>
              <a:gd name="connsiteY15" fmla="*/ 983296 h 1005014"/>
              <a:gd name="connsiteX16" fmla="*/ 222653 w 1447800"/>
              <a:gd name="connsiteY16" fmla="*/ 888717 h 1005014"/>
              <a:gd name="connsiteX17" fmla="*/ 0 w 1447800"/>
              <a:gd name="connsiteY17" fmla="*/ 984952 h 1005014"/>
              <a:gd name="connsiteX18" fmla="*/ 0 w 1447800"/>
              <a:gd name="connsiteY18" fmla="*/ 146752 h 1005014"/>
              <a:gd name="connsiteX0" fmla="*/ 0 w 1447800"/>
              <a:gd name="connsiteY0" fmla="*/ 146752 h 1005014"/>
              <a:gd name="connsiteX1" fmla="*/ 342993 w 1447800"/>
              <a:gd name="connsiteY1" fmla="*/ 149800 h 1005014"/>
              <a:gd name="connsiteX2" fmla="*/ 516729 w 1447800"/>
              <a:gd name="connsiteY2" fmla="*/ 296104 h 1005014"/>
              <a:gd name="connsiteX3" fmla="*/ 653889 w 1447800"/>
              <a:gd name="connsiteY3" fmla="*/ 149800 h 1005014"/>
              <a:gd name="connsiteX4" fmla="*/ 952978 w 1447800"/>
              <a:gd name="connsiteY4" fmla="*/ 152240 h 1005014"/>
              <a:gd name="connsiteX5" fmla="*/ 949772 w 1447800"/>
              <a:gd name="connsiteY5" fmla="*/ 0 h 1005014"/>
              <a:gd name="connsiteX6" fmla="*/ 1297244 w 1447800"/>
              <a:gd name="connsiteY6" fmla="*/ 0 h 1005014"/>
              <a:gd name="connsiteX7" fmla="*/ 1291307 w 1447800"/>
              <a:gd name="connsiteY7" fmla="*/ 143098 h 1005014"/>
              <a:gd name="connsiteX8" fmla="*/ 1447800 w 1447800"/>
              <a:gd name="connsiteY8" fmla="*/ 146752 h 1005014"/>
              <a:gd name="connsiteX9" fmla="*/ 1447800 w 1447800"/>
              <a:gd name="connsiteY9" fmla="*/ 984952 h 1005014"/>
              <a:gd name="connsiteX10" fmla="*/ 1300851 w 1447800"/>
              <a:gd name="connsiteY10" fmla="*/ 895022 h 1005014"/>
              <a:gd name="connsiteX11" fmla="*/ 1136914 w 1447800"/>
              <a:gd name="connsiteY11" fmla="*/ 1002212 h 1005014"/>
              <a:gd name="connsiteX12" fmla="*/ 947757 w 1447800"/>
              <a:gd name="connsiteY12" fmla="*/ 901328 h 1005014"/>
              <a:gd name="connsiteX13" fmla="*/ 796430 w 1447800"/>
              <a:gd name="connsiteY13" fmla="*/ 989600 h 1005014"/>
              <a:gd name="connsiteX14" fmla="*/ 613578 w 1447800"/>
              <a:gd name="connsiteY14" fmla="*/ 876107 h 1005014"/>
              <a:gd name="connsiteX15" fmla="*/ 443337 w 1447800"/>
              <a:gd name="connsiteY15" fmla="*/ 983296 h 1005014"/>
              <a:gd name="connsiteX16" fmla="*/ 222653 w 1447800"/>
              <a:gd name="connsiteY16" fmla="*/ 888717 h 1005014"/>
              <a:gd name="connsiteX17" fmla="*/ 0 w 1447800"/>
              <a:gd name="connsiteY17" fmla="*/ 984952 h 1005014"/>
              <a:gd name="connsiteX18" fmla="*/ 0 w 1447800"/>
              <a:gd name="connsiteY18" fmla="*/ 146752 h 1005014"/>
              <a:gd name="connsiteX0" fmla="*/ 0 w 1447800"/>
              <a:gd name="connsiteY0" fmla="*/ 146752 h 1005014"/>
              <a:gd name="connsiteX1" fmla="*/ 342993 w 1447800"/>
              <a:gd name="connsiteY1" fmla="*/ 149800 h 1005014"/>
              <a:gd name="connsiteX2" fmla="*/ 516729 w 1447800"/>
              <a:gd name="connsiteY2" fmla="*/ 296104 h 1005014"/>
              <a:gd name="connsiteX3" fmla="*/ 653889 w 1447800"/>
              <a:gd name="connsiteY3" fmla="*/ 149800 h 1005014"/>
              <a:gd name="connsiteX4" fmla="*/ 952978 w 1447800"/>
              <a:gd name="connsiteY4" fmla="*/ 152240 h 1005014"/>
              <a:gd name="connsiteX5" fmla="*/ 949772 w 1447800"/>
              <a:gd name="connsiteY5" fmla="*/ 0 h 1005014"/>
              <a:gd name="connsiteX6" fmla="*/ 1297244 w 1447800"/>
              <a:gd name="connsiteY6" fmla="*/ 0 h 1005014"/>
              <a:gd name="connsiteX7" fmla="*/ 1291307 w 1447800"/>
              <a:gd name="connsiteY7" fmla="*/ 143098 h 1005014"/>
              <a:gd name="connsiteX8" fmla="*/ 1447800 w 1447800"/>
              <a:gd name="connsiteY8" fmla="*/ 146752 h 1005014"/>
              <a:gd name="connsiteX9" fmla="*/ 1447800 w 1447800"/>
              <a:gd name="connsiteY9" fmla="*/ 984952 h 1005014"/>
              <a:gd name="connsiteX10" fmla="*/ 1300851 w 1447800"/>
              <a:gd name="connsiteY10" fmla="*/ 895022 h 1005014"/>
              <a:gd name="connsiteX11" fmla="*/ 1136914 w 1447800"/>
              <a:gd name="connsiteY11" fmla="*/ 1002212 h 1005014"/>
              <a:gd name="connsiteX12" fmla="*/ 947757 w 1447800"/>
              <a:gd name="connsiteY12" fmla="*/ 901328 h 1005014"/>
              <a:gd name="connsiteX13" fmla="*/ 796430 w 1447800"/>
              <a:gd name="connsiteY13" fmla="*/ 989600 h 1005014"/>
              <a:gd name="connsiteX14" fmla="*/ 613578 w 1447800"/>
              <a:gd name="connsiteY14" fmla="*/ 876107 h 1005014"/>
              <a:gd name="connsiteX15" fmla="*/ 443337 w 1447800"/>
              <a:gd name="connsiteY15" fmla="*/ 983296 h 1005014"/>
              <a:gd name="connsiteX16" fmla="*/ 222653 w 1447800"/>
              <a:gd name="connsiteY16" fmla="*/ 888717 h 1005014"/>
              <a:gd name="connsiteX17" fmla="*/ 0 w 1447800"/>
              <a:gd name="connsiteY17" fmla="*/ 984952 h 1005014"/>
              <a:gd name="connsiteX18" fmla="*/ 0 w 1447800"/>
              <a:gd name="connsiteY18" fmla="*/ 146752 h 1005014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876107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876107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876107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876107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901328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901328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901328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901328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901328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901328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47800" h="100221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cubicBezTo>
                  <a:pt x="1284594" y="881624"/>
                  <a:pt x="1459855" y="986724"/>
                  <a:pt x="1300851" y="895022"/>
                </a:cubicBezTo>
                <a:cubicBezTo>
                  <a:pt x="1116626" y="1011394"/>
                  <a:pt x="1302953" y="886615"/>
                  <a:pt x="1136914" y="1002212"/>
                </a:cubicBezTo>
                <a:cubicBezTo>
                  <a:pt x="945655" y="890819"/>
                  <a:pt x="1132711" y="1001161"/>
                  <a:pt x="947757" y="901328"/>
                </a:cubicBezTo>
                <a:cubicBezTo>
                  <a:pt x="795059" y="990377"/>
                  <a:pt x="948807" y="908682"/>
                  <a:pt x="796430" y="989600"/>
                </a:cubicBezTo>
                <a:cubicBezTo>
                  <a:pt x="619563" y="902101"/>
                  <a:pt x="799584" y="980143"/>
                  <a:pt x="613578" y="901328"/>
                </a:cubicBezTo>
                <a:cubicBezTo>
                  <a:pt x="433557" y="983020"/>
                  <a:pt x="599919" y="899225"/>
                  <a:pt x="443337" y="983296"/>
                </a:cubicBezTo>
                <a:cubicBezTo>
                  <a:pt x="211094" y="890819"/>
                  <a:pt x="437359" y="983020"/>
                  <a:pt x="222653" y="888717"/>
                </a:cubicBez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i="1" dirty="0" smtClean="0"/>
          </a:p>
          <a:p>
            <a:pPr algn="ctr"/>
            <a:r>
              <a:rPr lang="en-US" sz="2800" i="1" dirty="0" smtClean="0">
                <a:solidFill>
                  <a:schemeClr val="tx1"/>
                </a:solidFill>
              </a:rPr>
              <a:t>Child</a:t>
            </a:r>
          </a:p>
          <a:p>
            <a:pPr algn="ctr"/>
            <a:r>
              <a:rPr lang="en-US" sz="2800" i="1" dirty="0" smtClean="0">
                <a:solidFill>
                  <a:schemeClr val="tx1"/>
                </a:solidFill>
              </a:rPr>
              <a:t>Compiler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57" name="TextBox 50"/>
          <p:cNvSpPr txBox="1"/>
          <p:nvPr/>
        </p:nvSpPr>
        <p:spPr>
          <a:xfrm>
            <a:off x="5100257" y="1457751"/>
            <a:ext cx="1102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target</a:t>
            </a:r>
            <a:endParaRPr lang="en-US" sz="2800" baseline="-25000" dirty="0"/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4204927" y="1411416"/>
            <a:ext cx="20544" cy="1258049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49"/>
          <p:cNvSpPr txBox="1"/>
          <p:nvPr/>
        </p:nvSpPr>
        <p:spPr>
          <a:xfrm>
            <a:off x="3015324" y="1485686"/>
            <a:ext cx="1205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source</a:t>
            </a:r>
            <a:endParaRPr lang="en-US" sz="2800" baseline="-25000" dirty="0"/>
          </a:p>
        </p:txBody>
      </p:sp>
      <p:sp>
        <p:nvSpPr>
          <p:cNvPr id="63" name="TextBox 54"/>
          <p:cNvSpPr txBox="1"/>
          <p:nvPr/>
        </p:nvSpPr>
        <p:spPr>
          <a:xfrm>
            <a:off x="2854871" y="4071021"/>
            <a:ext cx="1285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source’</a:t>
            </a:r>
            <a:endParaRPr lang="en-US" sz="2800" baseline="-25000" dirty="0"/>
          </a:p>
        </p:txBody>
      </p:sp>
      <p:sp>
        <p:nvSpPr>
          <p:cNvPr id="65" name="TextBox 55"/>
          <p:cNvSpPr txBox="1"/>
          <p:nvPr/>
        </p:nvSpPr>
        <p:spPr>
          <a:xfrm>
            <a:off x="5334000" y="4071021"/>
            <a:ext cx="1182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target’</a:t>
            </a:r>
            <a:endParaRPr lang="en-US" sz="2800" baseline="-25000" dirty="0"/>
          </a:p>
        </p:txBody>
      </p:sp>
      <p:cxnSp>
        <p:nvCxnSpPr>
          <p:cNvPr id="68" name="Straight Connector 67"/>
          <p:cNvCxnSpPr/>
          <p:nvPr/>
        </p:nvCxnSpPr>
        <p:spPr>
          <a:xfrm>
            <a:off x="4535303" y="2370690"/>
            <a:ext cx="0" cy="150876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72" idx="0"/>
          </p:cNvCxnSpPr>
          <p:nvPr/>
        </p:nvCxnSpPr>
        <p:spPr>
          <a:xfrm flipH="1" flipV="1">
            <a:off x="5084163" y="1457752"/>
            <a:ext cx="1688" cy="1001858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63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Compiler Composition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950776" y="4051782"/>
            <a:ext cx="0" cy="76227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4843908" y="3467064"/>
            <a:ext cx="0" cy="90947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846106" y="1219200"/>
            <a:ext cx="0" cy="789334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50"/>
          <p:cNvSpPr txBox="1"/>
          <p:nvPr/>
        </p:nvSpPr>
        <p:spPr>
          <a:xfrm>
            <a:off x="4846106" y="1304027"/>
            <a:ext cx="1102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target</a:t>
            </a:r>
            <a:endParaRPr lang="en-US" sz="2800" baseline="-25000" dirty="0"/>
          </a:p>
        </p:txBody>
      </p:sp>
      <p:sp>
        <p:nvSpPr>
          <p:cNvPr id="8" name="Rectangle 4"/>
          <p:cNvSpPr/>
          <p:nvPr/>
        </p:nvSpPr>
        <p:spPr>
          <a:xfrm>
            <a:off x="3195133" y="1957605"/>
            <a:ext cx="2142478" cy="2094177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47800" h="1152144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1294499" y="982742"/>
                </a:lnTo>
                <a:lnTo>
                  <a:pt x="1294022" y="836915"/>
                </a:lnTo>
                <a:lnTo>
                  <a:pt x="969648" y="841248"/>
                </a:lnTo>
                <a:lnTo>
                  <a:pt x="969171" y="978408"/>
                </a:lnTo>
                <a:lnTo>
                  <a:pt x="658275" y="978408"/>
                </a:lnTo>
                <a:lnTo>
                  <a:pt x="521115" y="1152144"/>
                </a:lnTo>
                <a:lnTo>
                  <a:pt x="365667" y="9875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950776" y="1340596"/>
            <a:ext cx="20544" cy="1165357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9"/>
          <p:cNvSpPr txBox="1"/>
          <p:nvPr/>
        </p:nvSpPr>
        <p:spPr>
          <a:xfrm>
            <a:off x="2761173" y="1331962"/>
            <a:ext cx="1205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source</a:t>
            </a:r>
            <a:endParaRPr lang="en-US" sz="2800" baseline="-25000" dirty="0"/>
          </a:p>
        </p:txBody>
      </p:sp>
      <p:sp>
        <p:nvSpPr>
          <p:cNvPr id="11" name="TextBox 54"/>
          <p:cNvSpPr txBox="1"/>
          <p:nvPr/>
        </p:nvSpPr>
        <p:spPr>
          <a:xfrm>
            <a:off x="2600720" y="3917297"/>
            <a:ext cx="1285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source’</a:t>
            </a:r>
            <a:endParaRPr lang="en-US" sz="2800" baseline="-25000" dirty="0"/>
          </a:p>
        </p:txBody>
      </p:sp>
      <p:sp>
        <p:nvSpPr>
          <p:cNvPr id="12" name="TextBox 55"/>
          <p:cNvSpPr txBox="1"/>
          <p:nvPr/>
        </p:nvSpPr>
        <p:spPr>
          <a:xfrm>
            <a:off x="4846106" y="3917297"/>
            <a:ext cx="1182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target’</a:t>
            </a:r>
            <a:endParaRPr lang="en-US" sz="2800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3363838" y="2743083"/>
            <a:ext cx="1828053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i="1" dirty="0" smtClean="0"/>
              <a:t>PC</a:t>
            </a:r>
            <a:endParaRPr lang="en-US" sz="2800" i="1" dirty="0"/>
          </a:p>
        </p:txBody>
      </p:sp>
      <p:sp>
        <p:nvSpPr>
          <p:cNvPr id="18" name="Rectangle 4"/>
          <p:cNvSpPr/>
          <p:nvPr/>
        </p:nvSpPr>
        <p:spPr>
          <a:xfrm>
            <a:off x="3195133" y="4377124"/>
            <a:ext cx="2142478" cy="1457548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i="1" dirty="0" smtClean="0">
              <a:solidFill>
                <a:schemeClr val="tx1"/>
              </a:solidFill>
            </a:endParaRPr>
          </a:p>
          <a:p>
            <a:pPr algn="ctr"/>
            <a:r>
              <a:rPr lang="en-US" sz="2800" i="1" dirty="0" smtClean="0">
                <a:solidFill>
                  <a:schemeClr val="tx1"/>
                </a:solidFill>
              </a:rPr>
              <a:t>C</a:t>
            </a:r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25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019800"/>
            <a:ext cx="4671296" cy="58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29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/>
          <p:nvPr/>
        </p:nvSpPr>
        <p:spPr>
          <a:xfrm>
            <a:off x="3137468" y="3657600"/>
            <a:ext cx="2142478" cy="2094177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47800" h="1152144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1294499" y="982742"/>
                </a:lnTo>
                <a:lnTo>
                  <a:pt x="1294022" y="836915"/>
                </a:lnTo>
                <a:lnTo>
                  <a:pt x="969648" y="841248"/>
                </a:lnTo>
                <a:lnTo>
                  <a:pt x="969171" y="978408"/>
                </a:lnTo>
                <a:lnTo>
                  <a:pt x="658275" y="978408"/>
                </a:lnTo>
                <a:lnTo>
                  <a:pt x="521115" y="1152144"/>
                </a:lnTo>
                <a:lnTo>
                  <a:pt x="365667" y="9875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i="1" dirty="0" smtClean="0">
                <a:solidFill>
                  <a:schemeClr val="tx1"/>
                </a:solidFill>
              </a:rPr>
              <a:t>PC’</a:t>
            </a:r>
            <a:endParaRPr lang="en-US" sz="3600" i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82" y="6096000"/>
            <a:ext cx="87820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315"/>
            <a:ext cx="8229600" cy="1143000"/>
          </a:xfrm>
        </p:spPr>
        <p:txBody>
          <a:bodyPr/>
          <a:lstStyle/>
          <a:p>
            <a:r>
              <a:rPr lang="en-US" dirty="0" smtClean="0"/>
              <a:t>Partial Compiler Composition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913655" y="5751777"/>
            <a:ext cx="0" cy="457493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4806787" y="5167059"/>
            <a:ext cx="0" cy="90947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788441" y="914400"/>
            <a:ext cx="0" cy="484534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/>
          <p:nvPr/>
        </p:nvSpPr>
        <p:spPr>
          <a:xfrm>
            <a:off x="3137468" y="1348005"/>
            <a:ext cx="2142478" cy="2094177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47800" h="1152144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1294499" y="982742"/>
                </a:lnTo>
                <a:lnTo>
                  <a:pt x="1294022" y="836915"/>
                </a:lnTo>
                <a:lnTo>
                  <a:pt x="969648" y="841248"/>
                </a:lnTo>
                <a:lnTo>
                  <a:pt x="969171" y="978408"/>
                </a:lnTo>
                <a:lnTo>
                  <a:pt x="658275" y="978408"/>
                </a:lnTo>
                <a:lnTo>
                  <a:pt x="521115" y="1152144"/>
                </a:lnTo>
                <a:lnTo>
                  <a:pt x="365667" y="9875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i="1" dirty="0" smtClean="0">
                <a:solidFill>
                  <a:schemeClr val="tx1"/>
                </a:solidFill>
              </a:rPr>
              <a:t>PC</a:t>
            </a:r>
            <a:endParaRPr lang="en-US" sz="3600" i="1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13655" y="990600"/>
            <a:ext cx="0" cy="905753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9" idx="2"/>
          </p:cNvCxnSpPr>
          <p:nvPr/>
        </p:nvCxnSpPr>
        <p:spPr>
          <a:xfrm flipH="1">
            <a:off x="3902132" y="3404118"/>
            <a:ext cx="11523" cy="79169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806787" y="2895600"/>
            <a:ext cx="0" cy="751820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26</a:t>
            </a:fld>
            <a:endParaRPr lang="en-US"/>
          </a:p>
        </p:txBody>
      </p:sp>
      <p:sp>
        <p:nvSpPr>
          <p:cNvPr id="14" name="TextBox 50"/>
          <p:cNvSpPr txBox="1"/>
          <p:nvPr/>
        </p:nvSpPr>
        <p:spPr>
          <a:xfrm>
            <a:off x="4846106" y="762000"/>
            <a:ext cx="1102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target</a:t>
            </a:r>
            <a:endParaRPr lang="en-US" sz="2800" baseline="-25000" dirty="0"/>
          </a:p>
        </p:txBody>
      </p:sp>
      <p:sp>
        <p:nvSpPr>
          <p:cNvPr id="16" name="TextBox 49"/>
          <p:cNvSpPr txBox="1"/>
          <p:nvPr/>
        </p:nvSpPr>
        <p:spPr>
          <a:xfrm>
            <a:off x="2761173" y="789935"/>
            <a:ext cx="1205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source</a:t>
            </a:r>
            <a:endParaRPr lang="en-US" sz="2800" baseline="-25000" dirty="0"/>
          </a:p>
        </p:txBody>
      </p:sp>
      <p:sp>
        <p:nvSpPr>
          <p:cNvPr id="17" name="TextBox 54"/>
          <p:cNvSpPr txBox="1"/>
          <p:nvPr/>
        </p:nvSpPr>
        <p:spPr>
          <a:xfrm>
            <a:off x="2600720" y="3375270"/>
            <a:ext cx="1285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source’</a:t>
            </a:r>
            <a:endParaRPr lang="en-US" sz="2800" baseline="-25000" dirty="0"/>
          </a:p>
        </p:txBody>
      </p:sp>
      <p:sp>
        <p:nvSpPr>
          <p:cNvPr id="18" name="TextBox 55"/>
          <p:cNvSpPr txBox="1"/>
          <p:nvPr/>
        </p:nvSpPr>
        <p:spPr>
          <a:xfrm>
            <a:off x="4846106" y="3124200"/>
            <a:ext cx="1182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target’</a:t>
            </a:r>
            <a:endParaRPr lang="en-US" sz="2800" baseline="-25000" dirty="0"/>
          </a:p>
        </p:txBody>
      </p:sp>
      <p:sp>
        <p:nvSpPr>
          <p:cNvPr id="19" name="TextBox 54"/>
          <p:cNvSpPr txBox="1"/>
          <p:nvPr/>
        </p:nvSpPr>
        <p:spPr>
          <a:xfrm>
            <a:off x="2600720" y="5686050"/>
            <a:ext cx="136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</a:t>
            </a:r>
            <a:r>
              <a:rPr lang="en-US" sz="2800" dirty="0" smtClean="0"/>
              <a:t>ource’’</a:t>
            </a:r>
            <a:endParaRPr lang="en-US" sz="2800" baseline="-25000" dirty="0"/>
          </a:p>
        </p:txBody>
      </p:sp>
      <p:sp>
        <p:nvSpPr>
          <p:cNvPr id="20" name="TextBox 55"/>
          <p:cNvSpPr txBox="1"/>
          <p:nvPr/>
        </p:nvSpPr>
        <p:spPr>
          <a:xfrm>
            <a:off x="4846106" y="5553311"/>
            <a:ext cx="1262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t</a:t>
            </a:r>
            <a:r>
              <a:rPr lang="en-US" sz="2800" dirty="0" smtClean="0"/>
              <a:t>arget’’</a:t>
            </a:r>
            <a:endParaRPr 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242494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 Laws</a:t>
            </a:r>
            <a:endParaRPr lang="en-US" dirty="0"/>
          </a:p>
        </p:txBody>
      </p:sp>
      <p:sp>
        <p:nvSpPr>
          <p:cNvPr id="4" name="Rectangle 4"/>
          <p:cNvSpPr/>
          <p:nvPr/>
        </p:nvSpPr>
        <p:spPr>
          <a:xfrm>
            <a:off x="304800" y="3048000"/>
            <a:ext cx="2142478" cy="2094177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47800" h="1152144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1294499" y="982742"/>
                </a:lnTo>
                <a:lnTo>
                  <a:pt x="1294022" y="836915"/>
                </a:lnTo>
                <a:lnTo>
                  <a:pt x="969648" y="841248"/>
                </a:lnTo>
                <a:lnTo>
                  <a:pt x="969171" y="978408"/>
                </a:lnTo>
                <a:lnTo>
                  <a:pt x="658275" y="978408"/>
                </a:lnTo>
                <a:lnTo>
                  <a:pt x="521115" y="1152144"/>
                </a:lnTo>
                <a:lnTo>
                  <a:pt x="365667" y="9875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Id</a:t>
            </a:r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941586" y="2710307"/>
            <a:ext cx="0" cy="2895600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066800" y="2786507"/>
            <a:ext cx="0" cy="2819400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28" y="1936922"/>
            <a:ext cx="738187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90825"/>
            <a:ext cx="63627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33800"/>
            <a:ext cx="52197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7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Compilers as First-Class Objects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553644" y="4658798"/>
            <a:ext cx="0" cy="76227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446776" y="4074080"/>
            <a:ext cx="0" cy="90947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448974" y="1826216"/>
            <a:ext cx="0" cy="789334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4"/>
          <p:cNvSpPr/>
          <p:nvPr/>
        </p:nvSpPr>
        <p:spPr>
          <a:xfrm>
            <a:off x="1798001" y="2564621"/>
            <a:ext cx="2142478" cy="2094177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47800" h="1152144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1294499" y="982742"/>
                </a:lnTo>
                <a:lnTo>
                  <a:pt x="1294022" y="836915"/>
                </a:lnTo>
                <a:lnTo>
                  <a:pt x="969648" y="841248"/>
                </a:lnTo>
                <a:lnTo>
                  <a:pt x="969171" y="978408"/>
                </a:lnTo>
                <a:lnTo>
                  <a:pt x="658275" y="978408"/>
                </a:lnTo>
                <a:lnTo>
                  <a:pt x="521115" y="1152144"/>
                </a:lnTo>
                <a:lnTo>
                  <a:pt x="365667" y="9875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53644" y="1947612"/>
            <a:ext cx="20544" cy="1165357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905179" y="4661382"/>
            <a:ext cx="0" cy="76227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798311" y="4076664"/>
            <a:ext cx="0" cy="90947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800509" y="1828800"/>
            <a:ext cx="0" cy="789334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/>
          <p:cNvSpPr/>
          <p:nvPr/>
        </p:nvSpPr>
        <p:spPr>
          <a:xfrm>
            <a:off x="5149536" y="2567205"/>
            <a:ext cx="2142478" cy="2094177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47800" h="1152144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1294499" y="982742"/>
                </a:lnTo>
                <a:lnTo>
                  <a:pt x="1294022" y="836915"/>
                </a:lnTo>
                <a:lnTo>
                  <a:pt x="969648" y="841248"/>
                </a:lnTo>
                <a:lnTo>
                  <a:pt x="969171" y="978408"/>
                </a:lnTo>
                <a:lnTo>
                  <a:pt x="658275" y="978408"/>
                </a:lnTo>
                <a:lnTo>
                  <a:pt x="521115" y="1152144"/>
                </a:lnTo>
                <a:lnTo>
                  <a:pt x="365667" y="9875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905179" y="1950196"/>
            <a:ext cx="20544" cy="1165357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975490" y="3112969"/>
                <a:ext cx="102624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latin typeface="Cambria Math"/>
                          <a:ea typeface="Cambria Math"/>
                        </a:rPr>
                        <m:t>⊗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5490" y="3112969"/>
                <a:ext cx="1026242" cy="92333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563916" y="5715000"/>
                <a:ext cx="425347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 smtClean="0"/>
                  <a:t>Tensor: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/>
                      </a:rPr>
                      <m:t>𝑃𝐶</m:t>
                    </m:r>
                    <m:r>
                      <a:rPr lang="en-US" sz="4000" b="0" i="1" smtClean="0">
                        <a:latin typeface="Cambria Math"/>
                        <a:ea typeface="Cambria Math"/>
                      </a:rPr>
                      <m:t>⊗</m:t>
                    </m:r>
                    <m:r>
                      <a:rPr lang="en-US" sz="4000" b="0" i="1" smtClean="0">
                        <a:latin typeface="Cambria Math"/>
                        <a:ea typeface="Cambria Math"/>
                      </a:rPr>
                      <m:t>𝑃</m:t>
                    </m:r>
                    <m:sSup>
                      <m:sSupPr>
                        <m:ctrlPr>
                          <a:rPr lang="en-US" sz="40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/>
                            <a:ea typeface="Cambria Math"/>
                          </a:rPr>
                          <m:t>𝐶</m:t>
                        </m:r>
                      </m:e>
                      <m:sup>
                        <m:r>
                          <a:rPr lang="en-US" sz="4000" b="0" i="1" smtClean="0">
                            <a:latin typeface="Cambria Math"/>
                            <a:ea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000" dirty="0" smtClean="0"/>
                  <a:t> </a:t>
                </a:r>
                <a:endParaRPr lang="en-US" sz="40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916" y="5715000"/>
                <a:ext cx="4253472" cy="707886"/>
              </a:xfrm>
              <a:prstGeom prst="rect">
                <a:avLst/>
              </a:prstGeom>
              <a:blipFill rotWithShape="1">
                <a:blip r:embed="rId3"/>
                <a:stretch>
                  <a:fillRect l="-5165" t="-15517" b="-35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8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Children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48683" y="2286000"/>
            <a:ext cx="3859428" cy="3554404"/>
            <a:chOff x="957446" y="2209800"/>
            <a:chExt cx="2923228" cy="2759763"/>
          </a:xfrm>
        </p:grpSpPr>
        <p:sp>
          <p:nvSpPr>
            <p:cNvPr id="5" name="Rectangle 4"/>
            <p:cNvSpPr/>
            <p:nvPr/>
          </p:nvSpPr>
          <p:spPr>
            <a:xfrm>
              <a:off x="1648772" y="2209800"/>
              <a:ext cx="1382651" cy="1482504"/>
            </a:xfrm>
            <a:custGeom>
              <a:avLst/>
              <a:gdLst>
                <a:gd name="connsiteX0" fmla="*/ 0 w 1447800"/>
                <a:gd name="connsiteY0" fmla="*/ 0 h 838200"/>
                <a:gd name="connsiteX1" fmla="*/ 1447800 w 1447800"/>
                <a:gd name="connsiteY1" fmla="*/ 0 h 838200"/>
                <a:gd name="connsiteX2" fmla="*/ 1447800 w 1447800"/>
                <a:gd name="connsiteY2" fmla="*/ 838200 h 838200"/>
                <a:gd name="connsiteX3" fmla="*/ 0 w 1447800"/>
                <a:gd name="connsiteY3" fmla="*/ 838200 h 838200"/>
                <a:gd name="connsiteX4" fmla="*/ 0 w 1447800"/>
                <a:gd name="connsiteY4" fmla="*/ 0 h 838200"/>
                <a:gd name="connsiteX0" fmla="*/ 0 w 1447800"/>
                <a:gd name="connsiteY0" fmla="*/ 6096 h 844296"/>
                <a:gd name="connsiteX1" fmla="*/ 233265 w 1447800"/>
                <a:gd name="connsiteY1" fmla="*/ 0 h 844296"/>
                <a:gd name="connsiteX2" fmla="*/ 1447800 w 1447800"/>
                <a:gd name="connsiteY2" fmla="*/ 6096 h 844296"/>
                <a:gd name="connsiteX3" fmla="*/ 1447800 w 1447800"/>
                <a:gd name="connsiteY3" fmla="*/ 844296 h 844296"/>
                <a:gd name="connsiteX4" fmla="*/ 0 w 1447800"/>
                <a:gd name="connsiteY4" fmla="*/ 844296 h 844296"/>
                <a:gd name="connsiteX5" fmla="*/ 0 w 1447800"/>
                <a:gd name="connsiteY5" fmla="*/ 6096 h 844296"/>
                <a:gd name="connsiteX0" fmla="*/ 0 w 1447800"/>
                <a:gd name="connsiteY0" fmla="*/ 0 h 838200"/>
                <a:gd name="connsiteX1" fmla="*/ 516729 w 1447800"/>
                <a:gd name="connsiteY1" fmla="*/ 3048 h 838200"/>
                <a:gd name="connsiteX2" fmla="*/ 1447800 w 1447800"/>
                <a:gd name="connsiteY2" fmla="*/ 0 h 838200"/>
                <a:gd name="connsiteX3" fmla="*/ 1447800 w 1447800"/>
                <a:gd name="connsiteY3" fmla="*/ 838200 h 838200"/>
                <a:gd name="connsiteX4" fmla="*/ 0 w 1447800"/>
                <a:gd name="connsiteY4" fmla="*/ 838200 h 838200"/>
                <a:gd name="connsiteX5" fmla="*/ 0 w 1447800"/>
                <a:gd name="connsiteY5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1447800 w 1447800"/>
                <a:gd name="connsiteY3" fmla="*/ 0 h 838200"/>
                <a:gd name="connsiteX4" fmla="*/ 1447800 w 1447800"/>
                <a:gd name="connsiteY4" fmla="*/ 838200 h 838200"/>
                <a:gd name="connsiteX5" fmla="*/ 0 w 1447800"/>
                <a:gd name="connsiteY5" fmla="*/ 838200 h 838200"/>
                <a:gd name="connsiteX6" fmla="*/ 0 w 1447800"/>
                <a:gd name="connsiteY6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653889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447800 w 1447800"/>
                <a:gd name="connsiteY5" fmla="*/ 9593 h 847793"/>
                <a:gd name="connsiteX6" fmla="*/ 1447800 w 1447800"/>
                <a:gd name="connsiteY6" fmla="*/ 847793 h 847793"/>
                <a:gd name="connsiteX7" fmla="*/ 0 w 1447800"/>
                <a:gd name="connsiteY7" fmla="*/ 847793 h 847793"/>
                <a:gd name="connsiteX8" fmla="*/ 0 w 1447800"/>
                <a:gd name="connsiteY8" fmla="*/ 9593 h 847793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297244 w 1447800"/>
                <a:gd name="connsiteY5" fmla="*/ 1 h 847793"/>
                <a:gd name="connsiteX6" fmla="*/ 1447800 w 1447800"/>
                <a:gd name="connsiteY6" fmla="*/ 9593 h 847793"/>
                <a:gd name="connsiteX7" fmla="*/ 1447800 w 1447800"/>
                <a:gd name="connsiteY7" fmla="*/ 847793 h 847793"/>
                <a:gd name="connsiteX8" fmla="*/ 0 w 1447800"/>
                <a:gd name="connsiteY8" fmla="*/ 847793 h 847793"/>
                <a:gd name="connsiteX9" fmla="*/ 0 w 1447800"/>
                <a:gd name="connsiteY9" fmla="*/ 9593 h 847793"/>
                <a:gd name="connsiteX0" fmla="*/ 0 w 1447800"/>
                <a:gd name="connsiteY0" fmla="*/ 18736 h 856936"/>
                <a:gd name="connsiteX1" fmla="*/ 342993 w 1447800"/>
                <a:gd name="connsiteY1" fmla="*/ 21784 h 856936"/>
                <a:gd name="connsiteX2" fmla="*/ 516729 w 1447800"/>
                <a:gd name="connsiteY2" fmla="*/ 168088 h 856936"/>
                <a:gd name="connsiteX3" fmla="*/ 653889 w 1447800"/>
                <a:gd name="connsiteY3" fmla="*/ 21784 h 856936"/>
                <a:gd name="connsiteX4" fmla="*/ 958916 w 1447800"/>
                <a:gd name="connsiteY4" fmla="*/ 9143 h 856936"/>
                <a:gd name="connsiteX5" fmla="*/ 1050356 w 1447800"/>
                <a:gd name="connsiteY5" fmla="*/ 0 h 856936"/>
                <a:gd name="connsiteX6" fmla="*/ 1297244 w 1447800"/>
                <a:gd name="connsiteY6" fmla="*/ 9144 h 856936"/>
                <a:gd name="connsiteX7" fmla="*/ 1447800 w 1447800"/>
                <a:gd name="connsiteY7" fmla="*/ 18736 h 856936"/>
                <a:gd name="connsiteX8" fmla="*/ 1447800 w 1447800"/>
                <a:gd name="connsiteY8" fmla="*/ 856936 h 856936"/>
                <a:gd name="connsiteX9" fmla="*/ 0 w 1447800"/>
                <a:gd name="connsiteY9" fmla="*/ 856936 h 856936"/>
                <a:gd name="connsiteX10" fmla="*/ 0 w 1447800"/>
                <a:gd name="connsiteY10" fmla="*/ 18736 h 856936"/>
                <a:gd name="connsiteX0" fmla="*/ 0 w 1447800"/>
                <a:gd name="connsiteY0" fmla="*/ 27880 h 866080"/>
                <a:gd name="connsiteX1" fmla="*/ 342993 w 1447800"/>
                <a:gd name="connsiteY1" fmla="*/ 30928 h 866080"/>
                <a:gd name="connsiteX2" fmla="*/ 516729 w 1447800"/>
                <a:gd name="connsiteY2" fmla="*/ 177232 h 866080"/>
                <a:gd name="connsiteX3" fmla="*/ 653889 w 1447800"/>
                <a:gd name="connsiteY3" fmla="*/ 30928 h 866080"/>
                <a:gd name="connsiteX4" fmla="*/ 958916 w 1447800"/>
                <a:gd name="connsiteY4" fmla="*/ 18287 h 866080"/>
                <a:gd name="connsiteX5" fmla="*/ 1050356 w 1447800"/>
                <a:gd name="connsiteY5" fmla="*/ 9144 h 866080"/>
                <a:gd name="connsiteX6" fmla="*/ 1196660 w 1447800"/>
                <a:gd name="connsiteY6" fmla="*/ 0 h 866080"/>
                <a:gd name="connsiteX7" fmla="*/ 1297244 w 1447800"/>
                <a:gd name="connsiteY7" fmla="*/ 18288 h 866080"/>
                <a:gd name="connsiteX8" fmla="*/ 1447800 w 1447800"/>
                <a:gd name="connsiteY8" fmla="*/ 27880 h 866080"/>
                <a:gd name="connsiteX9" fmla="*/ 1447800 w 1447800"/>
                <a:gd name="connsiteY9" fmla="*/ 866080 h 866080"/>
                <a:gd name="connsiteX10" fmla="*/ 0 w 1447800"/>
                <a:gd name="connsiteY10" fmla="*/ 866080 h 866080"/>
                <a:gd name="connsiteX11" fmla="*/ 0 w 1447800"/>
                <a:gd name="connsiteY11" fmla="*/ 27880 h 866080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1050356 w 1447800"/>
                <a:gd name="connsiteY5" fmla="*/ 128016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46303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66849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43098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7552"/>
                <a:gd name="connsiteX1" fmla="*/ 342993 w 1447800"/>
                <a:gd name="connsiteY1" fmla="*/ 149800 h 987552"/>
                <a:gd name="connsiteX2" fmla="*/ 516729 w 1447800"/>
                <a:gd name="connsiteY2" fmla="*/ 296104 h 987552"/>
                <a:gd name="connsiteX3" fmla="*/ 653889 w 1447800"/>
                <a:gd name="connsiteY3" fmla="*/ 149800 h 987552"/>
                <a:gd name="connsiteX4" fmla="*/ 952978 w 1447800"/>
                <a:gd name="connsiteY4" fmla="*/ 152240 h 987552"/>
                <a:gd name="connsiteX5" fmla="*/ 949772 w 1447800"/>
                <a:gd name="connsiteY5" fmla="*/ 0 h 987552"/>
                <a:gd name="connsiteX6" fmla="*/ 1297244 w 1447800"/>
                <a:gd name="connsiteY6" fmla="*/ 0 h 987552"/>
                <a:gd name="connsiteX7" fmla="*/ 1291307 w 1447800"/>
                <a:gd name="connsiteY7" fmla="*/ 143098 h 987552"/>
                <a:gd name="connsiteX8" fmla="*/ 1447800 w 1447800"/>
                <a:gd name="connsiteY8" fmla="*/ 146752 h 987552"/>
                <a:gd name="connsiteX9" fmla="*/ 1447800 w 1447800"/>
                <a:gd name="connsiteY9" fmla="*/ 984952 h 987552"/>
                <a:gd name="connsiteX10" fmla="*/ 365667 w 1447800"/>
                <a:gd name="connsiteY10" fmla="*/ 987552 h 987552"/>
                <a:gd name="connsiteX11" fmla="*/ 0 w 1447800"/>
                <a:gd name="connsiteY11" fmla="*/ 984952 h 987552"/>
                <a:gd name="connsiteX12" fmla="*/ 0 w 1447800"/>
                <a:gd name="connsiteY12" fmla="*/ 146752 h 987552"/>
                <a:gd name="connsiteX0" fmla="*/ 0 w 1447800"/>
                <a:gd name="connsiteY0" fmla="*/ 146752 h 987552"/>
                <a:gd name="connsiteX1" fmla="*/ 342993 w 1447800"/>
                <a:gd name="connsiteY1" fmla="*/ 149800 h 987552"/>
                <a:gd name="connsiteX2" fmla="*/ 516729 w 1447800"/>
                <a:gd name="connsiteY2" fmla="*/ 296104 h 987552"/>
                <a:gd name="connsiteX3" fmla="*/ 653889 w 1447800"/>
                <a:gd name="connsiteY3" fmla="*/ 149800 h 987552"/>
                <a:gd name="connsiteX4" fmla="*/ 952978 w 1447800"/>
                <a:gd name="connsiteY4" fmla="*/ 152240 h 987552"/>
                <a:gd name="connsiteX5" fmla="*/ 949772 w 1447800"/>
                <a:gd name="connsiteY5" fmla="*/ 0 h 987552"/>
                <a:gd name="connsiteX6" fmla="*/ 1297244 w 1447800"/>
                <a:gd name="connsiteY6" fmla="*/ 0 h 987552"/>
                <a:gd name="connsiteX7" fmla="*/ 1291307 w 1447800"/>
                <a:gd name="connsiteY7" fmla="*/ 143098 h 987552"/>
                <a:gd name="connsiteX8" fmla="*/ 1447800 w 1447800"/>
                <a:gd name="connsiteY8" fmla="*/ 146752 h 987552"/>
                <a:gd name="connsiteX9" fmla="*/ 1447800 w 1447800"/>
                <a:gd name="connsiteY9" fmla="*/ 984952 h 987552"/>
                <a:gd name="connsiteX10" fmla="*/ 521115 w 1447800"/>
                <a:gd name="connsiteY10" fmla="*/ 978408 h 987552"/>
                <a:gd name="connsiteX11" fmla="*/ 365667 w 1447800"/>
                <a:gd name="connsiteY11" fmla="*/ 987552 h 987552"/>
                <a:gd name="connsiteX12" fmla="*/ 0 w 1447800"/>
                <a:gd name="connsiteY12" fmla="*/ 984952 h 987552"/>
                <a:gd name="connsiteX13" fmla="*/ 0 w 1447800"/>
                <a:gd name="connsiteY13" fmla="*/ 146752 h 987552"/>
                <a:gd name="connsiteX0" fmla="*/ 0 w 1447800"/>
                <a:gd name="connsiteY0" fmla="*/ 146752 h 987552"/>
                <a:gd name="connsiteX1" fmla="*/ 342993 w 1447800"/>
                <a:gd name="connsiteY1" fmla="*/ 149800 h 987552"/>
                <a:gd name="connsiteX2" fmla="*/ 516729 w 1447800"/>
                <a:gd name="connsiteY2" fmla="*/ 296104 h 987552"/>
                <a:gd name="connsiteX3" fmla="*/ 653889 w 1447800"/>
                <a:gd name="connsiteY3" fmla="*/ 149800 h 987552"/>
                <a:gd name="connsiteX4" fmla="*/ 952978 w 1447800"/>
                <a:gd name="connsiteY4" fmla="*/ 152240 h 987552"/>
                <a:gd name="connsiteX5" fmla="*/ 949772 w 1447800"/>
                <a:gd name="connsiteY5" fmla="*/ 0 h 987552"/>
                <a:gd name="connsiteX6" fmla="*/ 1297244 w 1447800"/>
                <a:gd name="connsiteY6" fmla="*/ 0 h 987552"/>
                <a:gd name="connsiteX7" fmla="*/ 1291307 w 1447800"/>
                <a:gd name="connsiteY7" fmla="*/ 143098 h 987552"/>
                <a:gd name="connsiteX8" fmla="*/ 1447800 w 1447800"/>
                <a:gd name="connsiteY8" fmla="*/ 146752 h 987552"/>
                <a:gd name="connsiteX9" fmla="*/ 1447800 w 1447800"/>
                <a:gd name="connsiteY9" fmla="*/ 984952 h 987552"/>
                <a:gd name="connsiteX10" fmla="*/ 658275 w 1447800"/>
                <a:gd name="connsiteY10" fmla="*/ 978408 h 987552"/>
                <a:gd name="connsiteX11" fmla="*/ 521115 w 1447800"/>
                <a:gd name="connsiteY11" fmla="*/ 978408 h 987552"/>
                <a:gd name="connsiteX12" fmla="*/ 365667 w 1447800"/>
                <a:gd name="connsiteY12" fmla="*/ 987552 h 987552"/>
                <a:gd name="connsiteX13" fmla="*/ 0 w 1447800"/>
                <a:gd name="connsiteY13" fmla="*/ 984952 h 987552"/>
                <a:gd name="connsiteX14" fmla="*/ 0 w 1447800"/>
                <a:gd name="connsiteY14" fmla="*/ 146752 h 987552"/>
                <a:gd name="connsiteX0" fmla="*/ 0 w 1447800"/>
                <a:gd name="connsiteY0" fmla="*/ 146752 h 1143000"/>
                <a:gd name="connsiteX1" fmla="*/ 342993 w 1447800"/>
                <a:gd name="connsiteY1" fmla="*/ 149800 h 1143000"/>
                <a:gd name="connsiteX2" fmla="*/ 516729 w 1447800"/>
                <a:gd name="connsiteY2" fmla="*/ 296104 h 1143000"/>
                <a:gd name="connsiteX3" fmla="*/ 653889 w 1447800"/>
                <a:gd name="connsiteY3" fmla="*/ 149800 h 1143000"/>
                <a:gd name="connsiteX4" fmla="*/ 952978 w 1447800"/>
                <a:gd name="connsiteY4" fmla="*/ 152240 h 1143000"/>
                <a:gd name="connsiteX5" fmla="*/ 949772 w 1447800"/>
                <a:gd name="connsiteY5" fmla="*/ 0 h 1143000"/>
                <a:gd name="connsiteX6" fmla="*/ 1297244 w 1447800"/>
                <a:gd name="connsiteY6" fmla="*/ 0 h 1143000"/>
                <a:gd name="connsiteX7" fmla="*/ 1291307 w 1447800"/>
                <a:gd name="connsiteY7" fmla="*/ 143098 h 1143000"/>
                <a:gd name="connsiteX8" fmla="*/ 1447800 w 1447800"/>
                <a:gd name="connsiteY8" fmla="*/ 146752 h 1143000"/>
                <a:gd name="connsiteX9" fmla="*/ 1447800 w 1447800"/>
                <a:gd name="connsiteY9" fmla="*/ 984952 h 1143000"/>
                <a:gd name="connsiteX10" fmla="*/ 658275 w 1447800"/>
                <a:gd name="connsiteY10" fmla="*/ 978408 h 1143000"/>
                <a:gd name="connsiteX11" fmla="*/ 521115 w 1447800"/>
                <a:gd name="connsiteY11" fmla="*/ 1143000 h 1143000"/>
                <a:gd name="connsiteX12" fmla="*/ 365667 w 1447800"/>
                <a:gd name="connsiteY12" fmla="*/ 987552 h 1143000"/>
                <a:gd name="connsiteX13" fmla="*/ 0 w 1447800"/>
                <a:gd name="connsiteY13" fmla="*/ 984952 h 1143000"/>
                <a:gd name="connsiteX14" fmla="*/ 0 w 1447800"/>
                <a:gd name="connsiteY14" fmla="*/ 146752 h 1143000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658275 w 1447800"/>
                <a:gd name="connsiteY10" fmla="*/ 978408 h 1152144"/>
                <a:gd name="connsiteX11" fmla="*/ 566835 w 1447800"/>
                <a:gd name="connsiteY11" fmla="*/ 1152144 h 1152144"/>
                <a:gd name="connsiteX12" fmla="*/ 365667 w 1447800"/>
                <a:gd name="connsiteY12" fmla="*/ 987552 h 1152144"/>
                <a:gd name="connsiteX13" fmla="*/ 0 w 1447800"/>
                <a:gd name="connsiteY13" fmla="*/ 984952 h 1152144"/>
                <a:gd name="connsiteX14" fmla="*/ 0 w 1447800"/>
                <a:gd name="connsiteY14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658275 w 1447800"/>
                <a:gd name="connsiteY10" fmla="*/ 978408 h 1152144"/>
                <a:gd name="connsiteX11" fmla="*/ 521115 w 1447800"/>
                <a:gd name="connsiteY11" fmla="*/ 1152144 h 1152144"/>
                <a:gd name="connsiteX12" fmla="*/ 365667 w 1447800"/>
                <a:gd name="connsiteY12" fmla="*/ 987552 h 1152144"/>
                <a:gd name="connsiteX13" fmla="*/ 0 w 1447800"/>
                <a:gd name="connsiteY13" fmla="*/ 984952 h 1152144"/>
                <a:gd name="connsiteX14" fmla="*/ 0 w 1447800"/>
                <a:gd name="connsiteY14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969171 w 1447800"/>
                <a:gd name="connsiteY10" fmla="*/ 978408 h 1152144"/>
                <a:gd name="connsiteX11" fmla="*/ 658275 w 1447800"/>
                <a:gd name="connsiteY11" fmla="*/ 978408 h 1152144"/>
                <a:gd name="connsiteX12" fmla="*/ 521115 w 1447800"/>
                <a:gd name="connsiteY12" fmla="*/ 1152144 h 1152144"/>
                <a:gd name="connsiteX13" fmla="*/ 365667 w 1447800"/>
                <a:gd name="connsiteY13" fmla="*/ 987552 h 1152144"/>
                <a:gd name="connsiteX14" fmla="*/ 0 w 1447800"/>
                <a:gd name="connsiteY14" fmla="*/ 984952 h 1152144"/>
                <a:gd name="connsiteX15" fmla="*/ 0 w 1447800"/>
                <a:gd name="connsiteY15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969171 w 1447800"/>
                <a:gd name="connsiteY11" fmla="*/ 978408 h 1152144"/>
                <a:gd name="connsiteX12" fmla="*/ 658275 w 1447800"/>
                <a:gd name="connsiteY12" fmla="*/ 978408 h 1152144"/>
                <a:gd name="connsiteX13" fmla="*/ 521115 w 1447800"/>
                <a:gd name="connsiteY13" fmla="*/ 1152144 h 1152144"/>
                <a:gd name="connsiteX14" fmla="*/ 365667 w 1447800"/>
                <a:gd name="connsiteY14" fmla="*/ 987552 h 1152144"/>
                <a:gd name="connsiteX15" fmla="*/ 0 w 1447800"/>
                <a:gd name="connsiteY15" fmla="*/ 984952 h 1152144"/>
                <a:gd name="connsiteX16" fmla="*/ 0 w 1447800"/>
                <a:gd name="connsiteY16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069755 w 1447800"/>
                <a:gd name="connsiteY11" fmla="*/ 969264 h 1152144"/>
                <a:gd name="connsiteX12" fmla="*/ 969171 w 1447800"/>
                <a:gd name="connsiteY12" fmla="*/ 978408 h 1152144"/>
                <a:gd name="connsiteX13" fmla="*/ 658275 w 1447800"/>
                <a:gd name="connsiteY13" fmla="*/ 978408 h 1152144"/>
                <a:gd name="connsiteX14" fmla="*/ 521115 w 1447800"/>
                <a:gd name="connsiteY14" fmla="*/ 1152144 h 1152144"/>
                <a:gd name="connsiteX15" fmla="*/ 365667 w 1447800"/>
                <a:gd name="connsiteY15" fmla="*/ 987552 h 1152144"/>
                <a:gd name="connsiteX16" fmla="*/ 0 w 1447800"/>
                <a:gd name="connsiteY16" fmla="*/ 984952 h 1152144"/>
                <a:gd name="connsiteX17" fmla="*/ 0 w 1447800"/>
                <a:gd name="connsiteY17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06915 w 1447800"/>
                <a:gd name="connsiteY11" fmla="*/ 978408 h 1152144"/>
                <a:gd name="connsiteX12" fmla="*/ 1069755 w 1447800"/>
                <a:gd name="connsiteY12" fmla="*/ 969264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1069755 w 1447800"/>
                <a:gd name="connsiteY12" fmla="*/ 969264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969171 w 1447800"/>
                <a:gd name="connsiteY12" fmla="*/ 859536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941739 w 1447800"/>
                <a:gd name="connsiteY12" fmla="*/ 850392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978315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969648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311356 w 1447800"/>
                <a:gd name="connsiteY11" fmla="*/ 841248 h 1152144"/>
                <a:gd name="connsiteX12" fmla="*/ 969648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4022 w 1447800"/>
                <a:gd name="connsiteY11" fmla="*/ 836915 h 1152144"/>
                <a:gd name="connsiteX12" fmla="*/ 969648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294499 w 1447800"/>
                <a:gd name="connsiteY10" fmla="*/ 982742 h 1152144"/>
                <a:gd name="connsiteX11" fmla="*/ 1294022 w 1447800"/>
                <a:gd name="connsiteY11" fmla="*/ 836915 h 1152144"/>
                <a:gd name="connsiteX12" fmla="*/ 969648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47800" h="1152144">
                  <a:moveTo>
                    <a:pt x="0" y="146752"/>
                  </a:moveTo>
                  <a:lnTo>
                    <a:pt x="342993" y="149800"/>
                  </a:lnTo>
                  <a:lnTo>
                    <a:pt x="516729" y="296104"/>
                  </a:lnTo>
                  <a:lnTo>
                    <a:pt x="653889" y="149800"/>
                  </a:lnTo>
                  <a:lnTo>
                    <a:pt x="952978" y="152240"/>
                  </a:lnTo>
                  <a:cubicBezTo>
                    <a:pt x="951909" y="101493"/>
                    <a:pt x="950841" y="50747"/>
                    <a:pt x="949772" y="0"/>
                  </a:cubicBezTo>
                  <a:lnTo>
                    <a:pt x="1297244" y="0"/>
                  </a:lnTo>
                  <a:lnTo>
                    <a:pt x="1291307" y="143098"/>
                  </a:lnTo>
                  <a:lnTo>
                    <a:pt x="1447800" y="146752"/>
                  </a:lnTo>
                  <a:lnTo>
                    <a:pt x="1447800" y="984952"/>
                  </a:lnTo>
                  <a:lnTo>
                    <a:pt x="1294499" y="982742"/>
                  </a:lnTo>
                  <a:lnTo>
                    <a:pt x="1294022" y="836915"/>
                  </a:lnTo>
                  <a:lnTo>
                    <a:pt x="969648" y="841248"/>
                  </a:lnTo>
                  <a:lnTo>
                    <a:pt x="969171" y="978408"/>
                  </a:lnTo>
                  <a:lnTo>
                    <a:pt x="658275" y="978408"/>
                  </a:lnTo>
                  <a:lnTo>
                    <a:pt x="521115" y="1152144"/>
                  </a:lnTo>
                  <a:lnTo>
                    <a:pt x="365667" y="987552"/>
                  </a:lnTo>
                  <a:lnTo>
                    <a:pt x="0" y="984952"/>
                  </a:lnTo>
                  <a:lnTo>
                    <a:pt x="0" y="146752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SEQ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4"/>
            <p:cNvSpPr/>
            <p:nvPr/>
          </p:nvSpPr>
          <p:spPr>
            <a:xfrm>
              <a:off x="957446" y="3937739"/>
              <a:ext cx="1382651" cy="1031824"/>
            </a:xfrm>
            <a:custGeom>
              <a:avLst/>
              <a:gdLst>
                <a:gd name="connsiteX0" fmla="*/ 0 w 1447800"/>
                <a:gd name="connsiteY0" fmla="*/ 0 h 838200"/>
                <a:gd name="connsiteX1" fmla="*/ 1447800 w 1447800"/>
                <a:gd name="connsiteY1" fmla="*/ 0 h 838200"/>
                <a:gd name="connsiteX2" fmla="*/ 1447800 w 1447800"/>
                <a:gd name="connsiteY2" fmla="*/ 838200 h 838200"/>
                <a:gd name="connsiteX3" fmla="*/ 0 w 1447800"/>
                <a:gd name="connsiteY3" fmla="*/ 838200 h 838200"/>
                <a:gd name="connsiteX4" fmla="*/ 0 w 1447800"/>
                <a:gd name="connsiteY4" fmla="*/ 0 h 838200"/>
                <a:gd name="connsiteX0" fmla="*/ 0 w 1447800"/>
                <a:gd name="connsiteY0" fmla="*/ 6096 h 844296"/>
                <a:gd name="connsiteX1" fmla="*/ 233265 w 1447800"/>
                <a:gd name="connsiteY1" fmla="*/ 0 h 844296"/>
                <a:gd name="connsiteX2" fmla="*/ 1447800 w 1447800"/>
                <a:gd name="connsiteY2" fmla="*/ 6096 h 844296"/>
                <a:gd name="connsiteX3" fmla="*/ 1447800 w 1447800"/>
                <a:gd name="connsiteY3" fmla="*/ 844296 h 844296"/>
                <a:gd name="connsiteX4" fmla="*/ 0 w 1447800"/>
                <a:gd name="connsiteY4" fmla="*/ 844296 h 844296"/>
                <a:gd name="connsiteX5" fmla="*/ 0 w 1447800"/>
                <a:gd name="connsiteY5" fmla="*/ 6096 h 844296"/>
                <a:gd name="connsiteX0" fmla="*/ 0 w 1447800"/>
                <a:gd name="connsiteY0" fmla="*/ 0 h 838200"/>
                <a:gd name="connsiteX1" fmla="*/ 516729 w 1447800"/>
                <a:gd name="connsiteY1" fmla="*/ 3048 h 838200"/>
                <a:gd name="connsiteX2" fmla="*/ 1447800 w 1447800"/>
                <a:gd name="connsiteY2" fmla="*/ 0 h 838200"/>
                <a:gd name="connsiteX3" fmla="*/ 1447800 w 1447800"/>
                <a:gd name="connsiteY3" fmla="*/ 838200 h 838200"/>
                <a:gd name="connsiteX4" fmla="*/ 0 w 1447800"/>
                <a:gd name="connsiteY4" fmla="*/ 838200 h 838200"/>
                <a:gd name="connsiteX5" fmla="*/ 0 w 1447800"/>
                <a:gd name="connsiteY5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1447800 w 1447800"/>
                <a:gd name="connsiteY3" fmla="*/ 0 h 838200"/>
                <a:gd name="connsiteX4" fmla="*/ 1447800 w 1447800"/>
                <a:gd name="connsiteY4" fmla="*/ 838200 h 838200"/>
                <a:gd name="connsiteX5" fmla="*/ 0 w 1447800"/>
                <a:gd name="connsiteY5" fmla="*/ 838200 h 838200"/>
                <a:gd name="connsiteX6" fmla="*/ 0 w 1447800"/>
                <a:gd name="connsiteY6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653889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447800 w 1447800"/>
                <a:gd name="connsiteY5" fmla="*/ 9593 h 847793"/>
                <a:gd name="connsiteX6" fmla="*/ 1447800 w 1447800"/>
                <a:gd name="connsiteY6" fmla="*/ 847793 h 847793"/>
                <a:gd name="connsiteX7" fmla="*/ 0 w 1447800"/>
                <a:gd name="connsiteY7" fmla="*/ 847793 h 847793"/>
                <a:gd name="connsiteX8" fmla="*/ 0 w 1447800"/>
                <a:gd name="connsiteY8" fmla="*/ 9593 h 847793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297244 w 1447800"/>
                <a:gd name="connsiteY5" fmla="*/ 1 h 847793"/>
                <a:gd name="connsiteX6" fmla="*/ 1447800 w 1447800"/>
                <a:gd name="connsiteY6" fmla="*/ 9593 h 847793"/>
                <a:gd name="connsiteX7" fmla="*/ 1447800 w 1447800"/>
                <a:gd name="connsiteY7" fmla="*/ 847793 h 847793"/>
                <a:gd name="connsiteX8" fmla="*/ 0 w 1447800"/>
                <a:gd name="connsiteY8" fmla="*/ 847793 h 847793"/>
                <a:gd name="connsiteX9" fmla="*/ 0 w 1447800"/>
                <a:gd name="connsiteY9" fmla="*/ 9593 h 847793"/>
                <a:gd name="connsiteX0" fmla="*/ 0 w 1447800"/>
                <a:gd name="connsiteY0" fmla="*/ 18736 h 856936"/>
                <a:gd name="connsiteX1" fmla="*/ 342993 w 1447800"/>
                <a:gd name="connsiteY1" fmla="*/ 21784 h 856936"/>
                <a:gd name="connsiteX2" fmla="*/ 516729 w 1447800"/>
                <a:gd name="connsiteY2" fmla="*/ 168088 h 856936"/>
                <a:gd name="connsiteX3" fmla="*/ 653889 w 1447800"/>
                <a:gd name="connsiteY3" fmla="*/ 21784 h 856936"/>
                <a:gd name="connsiteX4" fmla="*/ 958916 w 1447800"/>
                <a:gd name="connsiteY4" fmla="*/ 9143 h 856936"/>
                <a:gd name="connsiteX5" fmla="*/ 1050356 w 1447800"/>
                <a:gd name="connsiteY5" fmla="*/ 0 h 856936"/>
                <a:gd name="connsiteX6" fmla="*/ 1297244 w 1447800"/>
                <a:gd name="connsiteY6" fmla="*/ 9144 h 856936"/>
                <a:gd name="connsiteX7" fmla="*/ 1447800 w 1447800"/>
                <a:gd name="connsiteY7" fmla="*/ 18736 h 856936"/>
                <a:gd name="connsiteX8" fmla="*/ 1447800 w 1447800"/>
                <a:gd name="connsiteY8" fmla="*/ 856936 h 856936"/>
                <a:gd name="connsiteX9" fmla="*/ 0 w 1447800"/>
                <a:gd name="connsiteY9" fmla="*/ 856936 h 856936"/>
                <a:gd name="connsiteX10" fmla="*/ 0 w 1447800"/>
                <a:gd name="connsiteY10" fmla="*/ 18736 h 856936"/>
                <a:gd name="connsiteX0" fmla="*/ 0 w 1447800"/>
                <a:gd name="connsiteY0" fmla="*/ 27880 h 866080"/>
                <a:gd name="connsiteX1" fmla="*/ 342993 w 1447800"/>
                <a:gd name="connsiteY1" fmla="*/ 30928 h 866080"/>
                <a:gd name="connsiteX2" fmla="*/ 516729 w 1447800"/>
                <a:gd name="connsiteY2" fmla="*/ 177232 h 866080"/>
                <a:gd name="connsiteX3" fmla="*/ 653889 w 1447800"/>
                <a:gd name="connsiteY3" fmla="*/ 30928 h 866080"/>
                <a:gd name="connsiteX4" fmla="*/ 958916 w 1447800"/>
                <a:gd name="connsiteY4" fmla="*/ 18287 h 866080"/>
                <a:gd name="connsiteX5" fmla="*/ 1050356 w 1447800"/>
                <a:gd name="connsiteY5" fmla="*/ 9144 h 866080"/>
                <a:gd name="connsiteX6" fmla="*/ 1196660 w 1447800"/>
                <a:gd name="connsiteY6" fmla="*/ 0 h 866080"/>
                <a:gd name="connsiteX7" fmla="*/ 1297244 w 1447800"/>
                <a:gd name="connsiteY7" fmla="*/ 18288 h 866080"/>
                <a:gd name="connsiteX8" fmla="*/ 1447800 w 1447800"/>
                <a:gd name="connsiteY8" fmla="*/ 27880 h 866080"/>
                <a:gd name="connsiteX9" fmla="*/ 1447800 w 1447800"/>
                <a:gd name="connsiteY9" fmla="*/ 866080 h 866080"/>
                <a:gd name="connsiteX10" fmla="*/ 0 w 1447800"/>
                <a:gd name="connsiteY10" fmla="*/ 866080 h 866080"/>
                <a:gd name="connsiteX11" fmla="*/ 0 w 1447800"/>
                <a:gd name="connsiteY11" fmla="*/ 27880 h 866080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1050356 w 1447800"/>
                <a:gd name="connsiteY5" fmla="*/ 128016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46303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66849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43098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00" h="984952">
                  <a:moveTo>
                    <a:pt x="0" y="146752"/>
                  </a:moveTo>
                  <a:lnTo>
                    <a:pt x="342993" y="149800"/>
                  </a:lnTo>
                  <a:lnTo>
                    <a:pt x="516729" y="296104"/>
                  </a:lnTo>
                  <a:lnTo>
                    <a:pt x="653889" y="149800"/>
                  </a:lnTo>
                  <a:lnTo>
                    <a:pt x="952978" y="152240"/>
                  </a:lnTo>
                  <a:cubicBezTo>
                    <a:pt x="951909" y="101493"/>
                    <a:pt x="950841" y="50747"/>
                    <a:pt x="949772" y="0"/>
                  </a:cubicBezTo>
                  <a:lnTo>
                    <a:pt x="1297244" y="0"/>
                  </a:lnTo>
                  <a:lnTo>
                    <a:pt x="1291307" y="143098"/>
                  </a:lnTo>
                  <a:lnTo>
                    <a:pt x="1447800" y="146752"/>
                  </a:lnTo>
                  <a:lnTo>
                    <a:pt x="1447800" y="984952"/>
                  </a:lnTo>
                  <a:lnTo>
                    <a:pt x="0" y="984952"/>
                  </a:lnTo>
                  <a:lnTo>
                    <a:pt x="0" y="146752"/>
                  </a:ln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C1</a:t>
              </a:r>
            </a:p>
          </p:txBody>
        </p:sp>
        <p:sp>
          <p:nvSpPr>
            <p:cNvPr id="7" name="Rectangle 4"/>
            <p:cNvSpPr/>
            <p:nvPr/>
          </p:nvSpPr>
          <p:spPr>
            <a:xfrm>
              <a:off x="2498023" y="3933300"/>
              <a:ext cx="1382651" cy="1031824"/>
            </a:xfrm>
            <a:custGeom>
              <a:avLst/>
              <a:gdLst>
                <a:gd name="connsiteX0" fmla="*/ 0 w 1447800"/>
                <a:gd name="connsiteY0" fmla="*/ 0 h 838200"/>
                <a:gd name="connsiteX1" fmla="*/ 1447800 w 1447800"/>
                <a:gd name="connsiteY1" fmla="*/ 0 h 838200"/>
                <a:gd name="connsiteX2" fmla="*/ 1447800 w 1447800"/>
                <a:gd name="connsiteY2" fmla="*/ 838200 h 838200"/>
                <a:gd name="connsiteX3" fmla="*/ 0 w 1447800"/>
                <a:gd name="connsiteY3" fmla="*/ 838200 h 838200"/>
                <a:gd name="connsiteX4" fmla="*/ 0 w 1447800"/>
                <a:gd name="connsiteY4" fmla="*/ 0 h 838200"/>
                <a:gd name="connsiteX0" fmla="*/ 0 w 1447800"/>
                <a:gd name="connsiteY0" fmla="*/ 6096 h 844296"/>
                <a:gd name="connsiteX1" fmla="*/ 233265 w 1447800"/>
                <a:gd name="connsiteY1" fmla="*/ 0 h 844296"/>
                <a:gd name="connsiteX2" fmla="*/ 1447800 w 1447800"/>
                <a:gd name="connsiteY2" fmla="*/ 6096 h 844296"/>
                <a:gd name="connsiteX3" fmla="*/ 1447800 w 1447800"/>
                <a:gd name="connsiteY3" fmla="*/ 844296 h 844296"/>
                <a:gd name="connsiteX4" fmla="*/ 0 w 1447800"/>
                <a:gd name="connsiteY4" fmla="*/ 844296 h 844296"/>
                <a:gd name="connsiteX5" fmla="*/ 0 w 1447800"/>
                <a:gd name="connsiteY5" fmla="*/ 6096 h 844296"/>
                <a:gd name="connsiteX0" fmla="*/ 0 w 1447800"/>
                <a:gd name="connsiteY0" fmla="*/ 0 h 838200"/>
                <a:gd name="connsiteX1" fmla="*/ 516729 w 1447800"/>
                <a:gd name="connsiteY1" fmla="*/ 3048 h 838200"/>
                <a:gd name="connsiteX2" fmla="*/ 1447800 w 1447800"/>
                <a:gd name="connsiteY2" fmla="*/ 0 h 838200"/>
                <a:gd name="connsiteX3" fmla="*/ 1447800 w 1447800"/>
                <a:gd name="connsiteY3" fmla="*/ 838200 h 838200"/>
                <a:gd name="connsiteX4" fmla="*/ 0 w 1447800"/>
                <a:gd name="connsiteY4" fmla="*/ 838200 h 838200"/>
                <a:gd name="connsiteX5" fmla="*/ 0 w 1447800"/>
                <a:gd name="connsiteY5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1447800 w 1447800"/>
                <a:gd name="connsiteY3" fmla="*/ 0 h 838200"/>
                <a:gd name="connsiteX4" fmla="*/ 1447800 w 1447800"/>
                <a:gd name="connsiteY4" fmla="*/ 838200 h 838200"/>
                <a:gd name="connsiteX5" fmla="*/ 0 w 1447800"/>
                <a:gd name="connsiteY5" fmla="*/ 838200 h 838200"/>
                <a:gd name="connsiteX6" fmla="*/ 0 w 1447800"/>
                <a:gd name="connsiteY6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653889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447800 w 1447800"/>
                <a:gd name="connsiteY5" fmla="*/ 9593 h 847793"/>
                <a:gd name="connsiteX6" fmla="*/ 1447800 w 1447800"/>
                <a:gd name="connsiteY6" fmla="*/ 847793 h 847793"/>
                <a:gd name="connsiteX7" fmla="*/ 0 w 1447800"/>
                <a:gd name="connsiteY7" fmla="*/ 847793 h 847793"/>
                <a:gd name="connsiteX8" fmla="*/ 0 w 1447800"/>
                <a:gd name="connsiteY8" fmla="*/ 9593 h 847793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297244 w 1447800"/>
                <a:gd name="connsiteY5" fmla="*/ 1 h 847793"/>
                <a:gd name="connsiteX6" fmla="*/ 1447800 w 1447800"/>
                <a:gd name="connsiteY6" fmla="*/ 9593 h 847793"/>
                <a:gd name="connsiteX7" fmla="*/ 1447800 w 1447800"/>
                <a:gd name="connsiteY7" fmla="*/ 847793 h 847793"/>
                <a:gd name="connsiteX8" fmla="*/ 0 w 1447800"/>
                <a:gd name="connsiteY8" fmla="*/ 847793 h 847793"/>
                <a:gd name="connsiteX9" fmla="*/ 0 w 1447800"/>
                <a:gd name="connsiteY9" fmla="*/ 9593 h 847793"/>
                <a:gd name="connsiteX0" fmla="*/ 0 w 1447800"/>
                <a:gd name="connsiteY0" fmla="*/ 18736 h 856936"/>
                <a:gd name="connsiteX1" fmla="*/ 342993 w 1447800"/>
                <a:gd name="connsiteY1" fmla="*/ 21784 h 856936"/>
                <a:gd name="connsiteX2" fmla="*/ 516729 w 1447800"/>
                <a:gd name="connsiteY2" fmla="*/ 168088 h 856936"/>
                <a:gd name="connsiteX3" fmla="*/ 653889 w 1447800"/>
                <a:gd name="connsiteY3" fmla="*/ 21784 h 856936"/>
                <a:gd name="connsiteX4" fmla="*/ 958916 w 1447800"/>
                <a:gd name="connsiteY4" fmla="*/ 9143 h 856936"/>
                <a:gd name="connsiteX5" fmla="*/ 1050356 w 1447800"/>
                <a:gd name="connsiteY5" fmla="*/ 0 h 856936"/>
                <a:gd name="connsiteX6" fmla="*/ 1297244 w 1447800"/>
                <a:gd name="connsiteY6" fmla="*/ 9144 h 856936"/>
                <a:gd name="connsiteX7" fmla="*/ 1447800 w 1447800"/>
                <a:gd name="connsiteY7" fmla="*/ 18736 h 856936"/>
                <a:gd name="connsiteX8" fmla="*/ 1447800 w 1447800"/>
                <a:gd name="connsiteY8" fmla="*/ 856936 h 856936"/>
                <a:gd name="connsiteX9" fmla="*/ 0 w 1447800"/>
                <a:gd name="connsiteY9" fmla="*/ 856936 h 856936"/>
                <a:gd name="connsiteX10" fmla="*/ 0 w 1447800"/>
                <a:gd name="connsiteY10" fmla="*/ 18736 h 856936"/>
                <a:gd name="connsiteX0" fmla="*/ 0 w 1447800"/>
                <a:gd name="connsiteY0" fmla="*/ 27880 h 866080"/>
                <a:gd name="connsiteX1" fmla="*/ 342993 w 1447800"/>
                <a:gd name="connsiteY1" fmla="*/ 30928 h 866080"/>
                <a:gd name="connsiteX2" fmla="*/ 516729 w 1447800"/>
                <a:gd name="connsiteY2" fmla="*/ 177232 h 866080"/>
                <a:gd name="connsiteX3" fmla="*/ 653889 w 1447800"/>
                <a:gd name="connsiteY3" fmla="*/ 30928 h 866080"/>
                <a:gd name="connsiteX4" fmla="*/ 958916 w 1447800"/>
                <a:gd name="connsiteY4" fmla="*/ 18287 h 866080"/>
                <a:gd name="connsiteX5" fmla="*/ 1050356 w 1447800"/>
                <a:gd name="connsiteY5" fmla="*/ 9144 h 866080"/>
                <a:gd name="connsiteX6" fmla="*/ 1196660 w 1447800"/>
                <a:gd name="connsiteY6" fmla="*/ 0 h 866080"/>
                <a:gd name="connsiteX7" fmla="*/ 1297244 w 1447800"/>
                <a:gd name="connsiteY7" fmla="*/ 18288 h 866080"/>
                <a:gd name="connsiteX8" fmla="*/ 1447800 w 1447800"/>
                <a:gd name="connsiteY8" fmla="*/ 27880 h 866080"/>
                <a:gd name="connsiteX9" fmla="*/ 1447800 w 1447800"/>
                <a:gd name="connsiteY9" fmla="*/ 866080 h 866080"/>
                <a:gd name="connsiteX10" fmla="*/ 0 w 1447800"/>
                <a:gd name="connsiteY10" fmla="*/ 866080 h 866080"/>
                <a:gd name="connsiteX11" fmla="*/ 0 w 1447800"/>
                <a:gd name="connsiteY11" fmla="*/ 27880 h 866080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1050356 w 1447800"/>
                <a:gd name="connsiteY5" fmla="*/ 128016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46303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66849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43098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00" h="984952">
                  <a:moveTo>
                    <a:pt x="0" y="146752"/>
                  </a:moveTo>
                  <a:lnTo>
                    <a:pt x="342993" y="149800"/>
                  </a:lnTo>
                  <a:lnTo>
                    <a:pt x="516729" y="296104"/>
                  </a:lnTo>
                  <a:lnTo>
                    <a:pt x="653889" y="149800"/>
                  </a:lnTo>
                  <a:lnTo>
                    <a:pt x="952978" y="152240"/>
                  </a:lnTo>
                  <a:cubicBezTo>
                    <a:pt x="951909" y="101493"/>
                    <a:pt x="950841" y="50747"/>
                    <a:pt x="949772" y="0"/>
                  </a:cubicBezTo>
                  <a:lnTo>
                    <a:pt x="1297244" y="0"/>
                  </a:lnTo>
                  <a:lnTo>
                    <a:pt x="1291307" y="143098"/>
                  </a:lnTo>
                  <a:lnTo>
                    <a:pt x="1447800" y="146752"/>
                  </a:lnTo>
                  <a:lnTo>
                    <a:pt x="1447800" y="984952"/>
                  </a:lnTo>
                  <a:lnTo>
                    <a:pt x="0" y="984952"/>
                  </a:lnTo>
                  <a:lnTo>
                    <a:pt x="0" y="146752"/>
                  </a:ln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C2</a:t>
              </a:r>
            </a:p>
          </p:txBody>
        </p:sp>
        <p:cxnSp>
          <p:nvCxnSpPr>
            <p:cNvPr id="8" name="Straight Arrow Connector 7"/>
            <p:cNvCxnSpPr>
              <a:stCxn id="5" idx="15"/>
              <a:endCxn id="6" idx="2"/>
            </p:cNvCxnSpPr>
            <p:nvPr/>
          </p:nvCxnSpPr>
          <p:spPr>
            <a:xfrm flipH="1">
              <a:off x="1450923" y="3692304"/>
              <a:ext cx="695515" cy="55563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5" idx="15"/>
              <a:endCxn id="7" idx="2"/>
            </p:cNvCxnSpPr>
            <p:nvPr/>
          </p:nvCxnSpPr>
          <p:spPr>
            <a:xfrm>
              <a:off x="2146438" y="3692304"/>
              <a:ext cx="845062" cy="551191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2040823" y="3277627"/>
              <a:ext cx="685800" cy="660112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2726623" y="3277627"/>
              <a:ext cx="838200" cy="690272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15668" y="1828800"/>
                <a:ext cx="4617354" cy="25545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0" i="1" dirty="0" smtClean="0">
                    <a:latin typeface="Cambria Math"/>
                  </a:rPr>
                  <a:t>Example:</a:t>
                </a:r>
              </a:p>
              <a:p>
                <a:endParaRPr lang="en-US" sz="4000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/>
                        </a:rPr>
                        <m:t>𝑆</m:t>
                      </m:r>
                      <m:r>
                        <a:rPr lang="en-US" sz="4000" b="0" i="1" smtClean="0">
                          <a:latin typeface="Cambria Math"/>
                        </a:rPr>
                        <m:t>=</m:t>
                      </m:r>
                      <m:r>
                        <a:rPr lang="en-US" sz="4000" b="0" i="1" smtClean="0">
                          <a:latin typeface="Cambria Math"/>
                        </a:rPr>
                        <m:t>𝑓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∘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𝑔</m:t>
                      </m:r>
                    </m:oMath>
                    <m:oMath xmlns:m="http://schemas.openxmlformats.org/officeDocument/2006/math"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𝐶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1</m:t>
                      </m:r>
                      <m:d>
                        <m:dPr>
                          <m:ctrlPr>
                            <a:rPr lang="en-US" sz="40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</m:d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 ∘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𝐶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2(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𝑔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4000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668" y="1828800"/>
                <a:ext cx="4617354" cy="2554545"/>
              </a:xfrm>
              <a:prstGeom prst="rect">
                <a:avLst/>
              </a:prstGeom>
              <a:blipFill rotWithShape="1">
                <a:blip r:embed="rId2"/>
                <a:stretch>
                  <a:fillRect l="-4617" t="-4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/>
          <p:nvPr/>
        </p:nvCxnSpPr>
        <p:spPr>
          <a:xfrm flipV="1">
            <a:off x="2861921" y="1739914"/>
            <a:ext cx="0" cy="53313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118464" y="1739914"/>
            <a:ext cx="0" cy="1066264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98692" y="1055817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/>
              <a:t>S</a:t>
            </a:r>
            <a:endParaRPr lang="en-US" sz="4000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2642149" y="1055817"/>
            <a:ext cx="479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/>
              <a:t>T</a:t>
            </a:r>
            <a:endParaRPr lang="en-US" sz="4000" i="1" dirty="0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4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689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DECLARATIVE PARALLEL </a:t>
            </a:r>
            <a:br>
              <a:rPr lang="en-US" dirty="0" smtClean="0"/>
            </a:br>
            <a:r>
              <a:rPr lang="en-US" dirty="0" smtClean="0"/>
              <a:t>PROGRAMMING:</a:t>
            </a:r>
            <a:br>
              <a:rPr lang="en-US" dirty="0" smtClean="0"/>
            </a:br>
            <a:r>
              <a:rPr lang="en-US" dirty="0" smtClean="0"/>
              <a:t>LINQ</a:t>
            </a:r>
            <a:endParaRPr lang="en-US" dirty="0"/>
          </a:p>
        </p:txBody>
      </p:sp>
      <p:pic>
        <p:nvPicPr>
          <p:cNvPr id="4" name="Picture 2" descr="C:\Users\mbudiu\AppData\Local\Microsoft\Windows\Temporary Internet Files\Content.IE5\NX1BFHWO\MP90038665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3657600" cy="260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7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Conditional</a:t>
            </a:r>
            <a:endParaRPr lang="en-US" dirty="0"/>
          </a:p>
        </p:txBody>
      </p:sp>
      <p:sp>
        <p:nvSpPr>
          <p:cNvPr id="12" name="Rectangle 4"/>
          <p:cNvSpPr/>
          <p:nvPr/>
        </p:nvSpPr>
        <p:spPr>
          <a:xfrm>
            <a:off x="3723394" y="2639987"/>
            <a:ext cx="1382651" cy="148250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47800" h="1152144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1294499" y="982742"/>
                </a:lnTo>
                <a:lnTo>
                  <a:pt x="1294022" y="836915"/>
                </a:lnTo>
                <a:lnTo>
                  <a:pt x="969648" y="841248"/>
                </a:lnTo>
                <a:lnTo>
                  <a:pt x="969171" y="978408"/>
                </a:lnTo>
                <a:lnTo>
                  <a:pt x="658275" y="978408"/>
                </a:lnTo>
                <a:lnTo>
                  <a:pt x="521115" y="1152144"/>
                </a:lnTo>
                <a:lnTo>
                  <a:pt x="365667" y="9875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if </a:t>
            </a:r>
            <a:r>
              <a:rPr lang="en-US" sz="2800" i="1" dirty="0" err="1" smtClean="0">
                <a:solidFill>
                  <a:schemeClr val="tx1"/>
                </a:solidFill>
              </a:rPr>
              <a:t>gpu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Rectangle 4"/>
          <p:cNvSpPr/>
          <p:nvPr/>
        </p:nvSpPr>
        <p:spPr>
          <a:xfrm>
            <a:off x="3032068" y="4367926"/>
            <a:ext cx="1382651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GPU</a:t>
            </a:r>
          </a:p>
        </p:txBody>
      </p:sp>
      <p:sp>
        <p:nvSpPr>
          <p:cNvPr id="14" name="Rectangle 4"/>
          <p:cNvSpPr/>
          <p:nvPr/>
        </p:nvSpPr>
        <p:spPr>
          <a:xfrm>
            <a:off x="4572645" y="4363487"/>
            <a:ext cx="1382651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CPU</a:t>
            </a:r>
          </a:p>
        </p:txBody>
      </p:sp>
      <p:cxnSp>
        <p:nvCxnSpPr>
          <p:cNvPr id="15" name="Straight Arrow Connector 14"/>
          <p:cNvCxnSpPr>
            <a:stCxn id="12" idx="15"/>
            <a:endCxn id="13" idx="2"/>
          </p:cNvCxnSpPr>
          <p:nvPr/>
        </p:nvCxnSpPr>
        <p:spPr>
          <a:xfrm flipH="1">
            <a:off x="3525545" y="4122491"/>
            <a:ext cx="695515" cy="555630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15"/>
            <a:endCxn id="14" idx="2"/>
          </p:cNvCxnSpPr>
          <p:nvPr/>
        </p:nvCxnSpPr>
        <p:spPr>
          <a:xfrm>
            <a:off x="4221060" y="4122491"/>
            <a:ext cx="845062" cy="55119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115445" y="3707814"/>
            <a:ext cx="685800" cy="66011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801245" y="3707814"/>
            <a:ext cx="838200" cy="69027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410200" y="2929904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/>
              <a:t>gpu</a:t>
            </a:r>
            <a:r>
              <a:rPr lang="en-US" sz="3200" i="1" dirty="0" smtClean="0"/>
              <a:t> : source -&gt; </a:t>
            </a:r>
            <a:r>
              <a:rPr lang="en-US" sz="3200" i="1" dirty="0" err="1" smtClean="0"/>
              <a:t>bool</a:t>
            </a:r>
            <a:endParaRPr lang="en-US" sz="32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CD71-02AE-4F7B-A63D-F2CEB5417B4A}" type="slidenum">
              <a:rPr lang="en-US" smtClean="0"/>
              <a:t>30</a:t>
            </a:fld>
            <a:endParaRPr lang="en-US"/>
          </a:p>
        </p:txBody>
      </p:sp>
      <p:cxnSp>
        <p:nvCxnSpPr>
          <p:cNvPr id="20" name="Straight Arrow Connector 19"/>
          <p:cNvCxnSpPr>
            <a:endCxn id="12" idx="2"/>
          </p:cNvCxnSpPr>
          <p:nvPr/>
        </p:nvCxnSpPr>
        <p:spPr>
          <a:xfrm>
            <a:off x="4216871" y="2209800"/>
            <a:ext cx="0" cy="811194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801245" y="2133600"/>
            <a:ext cx="0" cy="506387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08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31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23394" y="2639987"/>
            <a:ext cx="1382651" cy="148250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47800" h="1152144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1294499" y="982742"/>
                </a:lnTo>
                <a:lnTo>
                  <a:pt x="1294022" y="836915"/>
                </a:lnTo>
                <a:lnTo>
                  <a:pt x="969648" y="841248"/>
                </a:lnTo>
                <a:lnTo>
                  <a:pt x="969171" y="978408"/>
                </a:lnTo>
                <a:lnTo>
                  <a:pt x="658275" y="978408"/>
                </a:lnTo>
                <a:lnTo>
                  <a:pt x="521115" y="1152144"/>
                </a:lnTo>
                <a:lnTo>
                  <a:pt x="365667" y="9875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case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2286000" y="4883838"/>
            <a:ext cx="1382651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Select</a:t>
            </a:r>
          </a:p>
        </p:txBody>
      </p:sp>
      <p:sp>
        <p:nvSpPr>
          <p:cNvPr id="7" name="Rectangle 4"/>
          <p:cNvSpPr/>
          <p:nvPr/>
        </p:nvSpPr>
        <p:spPr>
          <a:xfrm>
            <a:off x="3826577" y="4879399"/>
            <a:ext cx="1382651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GroupBy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stCxn id="5" idx="15"/>
            <a:endCxn id="6" idx="2"/>
          </p:cNvCxnSpPr>
          <p:nvPr/>
        </p:nvCxnSpPr>
        <p:spPr>
          <a:xfrm flipH="1">
            <a:off x="2779477" y="4122491"/>
            <a:ext cx="1441583" cy="107154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15"/>
            <a:endCxn id="7" idx="2"/>
          </p:cNvCxnSpPr>
          <p:nvPr/>
        </p:nvCxnSpPr>
        <p:spPr>
          <a:xfrm>
            <a:off x="4221060" y="4122491"/>
            <a:ext cx="98994" cy="1067103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352800" y="3707814"/>
            <a:ext cx="1448445" cy="1176024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801245" y="3707815"/>
            <a:ext cx="75555" cy="1176023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5" idx="2"/>
          </p:cNvCxnSpPr>
          <p:nvPr/>
        </p:nvCxnSpPr>
        <p:spPr>
          <a:xfrm>
            <a:off x="4216871" y="2209800"/>
            <a:ext cx="0" cy="811194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801245" y="2133600"/>
            <a:ext cx="0" cy="506387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4"/>
          <p:cNvSpPr/>
          <p:nvPr/>
        </p:nvSpPr>
        <p:spPr>
          <a:xfrm>
            <a:off x="5357949" y="4879399"/>
            <a:ext cx="1600200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Aggregate</a:t>
            </a:r>
          </a:p>
        </p:txBody>
      </p:sp>
      <p:cxnSp>
        <p:nvCxnSpPr>
          <p:cNvPr id="21" name="Straight Arrow Connector 20"/>
          <p:cNvCxnSpPr>
            <a:stCxn id="5" idx="15"/>
            <a:endCxn id="20" idx="2"/>
          </p:cNvCxnSpPr>
          <p:nvPr/>
        </p:nvCxnSpPr>
        <p:spPr>
          <a:xfrm>
            <a:off x="4221060" y="4122491"/>
            <a:ext cx="1708011" cy="1067103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4801245" y="3707814"/>
            <a:ext cx="1828155" cy="1171585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06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32</a:t>
            </a:fld>
            <a:endParaRPr lang="en-US"/>
          </a:p>
        </p:txBody>
      </p:sp>
      <p:cxnSp>
        <p:nvCxnSpPr>
          <p:cNvPr id="10" name="Straight Arrow Connector 9"/>
          <p:cNvCxnSpPr>
            <a:stCxn id="15" idx="15"/>
            <a:endCxn id="14" idx="2"/>
          </p:cNvCxnSpPr>
          <p:nvPr/>
        </p:nvCxnSpPr>
        <p:spPr>
          <a:xfrm flipH="1">
            <a:off x="4291166" y="5024435"/>
            <a:ext cx="4188" cy="42789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/>
          <p:cNvSpPr/>
          <p:nvPr/>
        </p:nvSpPr>
        <p:spPr>
          <a:xfrm>
            <a:off x="3797689" y="5142131"/>
            <a:ext cx="1382651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5" name="Rectangle 4"/>
          <p:cNvSpPr/>
          <p:nvPr/>
        </p:nvSpPr>
        <p:spPr>
          <a:xfrm>
            <a:off x="3797688" y="3541931"/>
            <a:ext cx="1382651" cy="148250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47800" h="1152144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1294499" y="982742"/>
                </a:lnTo>
                <a:lnTo>
                  <a:pt x="1294022" y="836915"/>
                </a:lnTo>
                <a:lnTo>
                  <a:pt x="969648" y="841248"/>
                </a:lnTo>
                <a:lnTo>
                  <a:pt x="969171" y="978408"/>
                </a:lnTo>
                <a:lnTo>
                  <a:pt x="658275" y="978408"/>
                </a:lnTo>
                <a:lnTo>
                  <a:pt x="521115" y="1152144"/>
                </a:lnTo>
                <a:lnTo>
                  <a:pt x="365667" y="9875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dirty="0" smtClean="0">
                <a:solidFill>
                  <a:schemeClr val="tx1"/>
                </a:solidFill>
              </a:rPr>
              <a:t>*</a:t>
            </a:r>
            <a:endParaRPr lang="en-US" sz="80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876800" y="4635744"/>
            <a:ext cx="0" cy="506387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724400" y="2246531"/>
            <a:ext cx="24384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876476" y="2246531"/>
            <a:ext cx="24384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981200" y="2398931"/>
            <a:ext cx="228600" cy="381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438400" y="2398931"/>
            <a:ext cx="228600" cy="381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895600" y="2398931"/>
            <a:ext cx="228600" cy="381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962400" y="2398931"/>
            <a:ext cx="228600" cy="381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857593" y="2395152"/>
            <a:ext cx="2286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257800" y="2395152"/>
            <a:ext cx="2286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638800" y="2395152"/>
            <a:ext cx="2286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781800" y="2398931"/>
            <a:ext cx="2286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>
            <a:stCxn id="29" idx="2"/>
            <a:endCxn id="15" idx="2"/>
          </p:cNvCxnSpPr>
          <p:nvPr/>
        </p:nvCxnSpPr>
        <p:spPr>
          <a:xfrm>
            <a:off x="2095500" y="2779931"/>
            <a:ext cx="2195665" cy="1143007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15" idx="2"/>
          </p:cNvCxnSpPr>
          <p:nvPr/>
        </p:nvCxnSpPr>
        <p:spPr>
          <a:xfrm>
            <a:off x="2556888" y="2776152"/>
            <a:ext cx="1734277" cy="1146786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1" idx="2"/>
            <a:endCxn id="15" idx="2"/>
          </p:cNvCxnSpPr>
          <p:nvPr/>
        </p:nvCxnSpPr>
        <p:spPr>
          <a:xfrm>
            <a:off x="3009900" y="2779931"/>
            <a:ext cx="1281265" cy="1143007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2" idx="2"/>
            <a:endCxn id="15" idx="2"/>
          </p:cNvCxnSpPr>
          <p:nvPr/>
        </p:nvCxnSpPr>
        <p:spPr>
          <a:xfrm>
            <a:off x="4076700" y="2779931"/>
            <a:ext cx="214465" cy="1143007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33" idx="2"/>
          </p:cNvCxnSpPr>
          <p:nvPr/>
        </p:nvCxnSpPr>
        <p:spPr>
          <a:xfrm flipV="1">
            <a:off x="4876800" y="2776152"/>
            <a:ext cx="95093" cy="765779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4876800" y="2776152"/>
            <a:ext cx="495300" cy="765779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4876800" y="2776152"/>
            <a:ext cx="876301" cy="765779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36" idx="2"/>
          </p:cNvCxnSpPr>
          <p:nvPr/>
        </p:nvCxnSpPr>
        <p:spPr>
          <a:xfrm flipV="1">
            <a:off x="4857593" y="2779931"/>
            <a:ext cx="2038507" cy="762000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315406" y="1600200"/>
            <a:ext cx="1686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source*</a:t>
            </a:r>
            <a:endParaRPr lang="en-US" sz="3600" dirty="0"/>
          </a:p>
        </p:txBody>
      </p:sp>
      <p:sp>
        <p:nvSpPr>
          <p:cNvPr id="68" name="TextBox 67"/>
          <p:cNvSpPr txBox="1"/>
          <p:nvPr/>
        </p:nvSpPr>
        <p:spPr>
          <a:xfrm>
            <a:off x="5216563" y="1600200"/>
            <a:ext cx="1565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target*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6671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Patching Bugs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33</a:t>
            </a:fld>
            <a:endParaRPr lang="en-US"/>
          </a:p>
        </p:txBody>
      </p:sp>
      <p:sp>
        <p:nvSpPr>
          <p:cNvPr id="6" name="Rectangle 4"/>
          <p:cNvSpPr/>
          <p:nvPr/>
        </p:nvSpPr>
        <p:spPr>
          <a:xfrm>
            <a:off x="3719440" y="2251751"/>
            <a:ext cx="1382651" cy="148250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47800" h="1152144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1294499" y="982742"/>
                </a:lnTo>
                <a:lnTo>
                  <a:pt x="1294022" y="836915"/>
                </a:lnTo>
                <a:lnTo>
                  <a:pt x="969648" y="841248"/>
                </a:lnTo>
                <a:lnTo>
                  <a:pt x="969171" y="978408"/>
                </a:lnTo>
                <a:lnTo>
                  <a:pt x="658275" y="978408"/>
                </a:lnTo>
                <a:lnTo>
                  <a:pt x="521115" y="1152144"/>
                </a:lnTo>
                <a:lnTo>
                  <a:pt x="365667" y="9875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ectangle 4"/>
          <p:cNvSpPr/>
          <p:nvPr/>
        </p:nvSpPr>
        <p:spPr>
          <a:xfrm>
            <a:off x="3028114" y="3979690"/>
            <a:ext cx="1382651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SIMPLE</a:t>
            </a:r>
          </a:p>
        </p:txBody>
      </p:sp>
      <p:sp>
        <p:nvSpPr>
          <p:cNvPr id="8" name="Rectangle 4"/>
          <p:cNvSpPr/>
          <p:nvPr/>
        </p:nvSpPr>
        <p:spPr>
          <a:xfrm>
            <a:off x="4568691" y="3975251"/>
            <a:ext cx="1382651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OPT</a:t>
            </a:r>
          </a:p>
        </p:txBody>
      </p:sp>
      <p:cxnSp>
        <p:nvCxnSpPr>
          <p:cNvPr id="9" name="Straight Arrow Connector 8"/>
          <p:cNvCxnSpPr>
            <a:stCxn id="6" idx="15"/>
            <a:endCxn id="7" idx="2"/>
          </p:cNvCxnSpPr>
          <p:nvPr/>
        </p:nvCxnSpPr>
        <p:spPr>
          <a:xfrm flipH="1">
            <a:off x="3521591" y="3734255"/>
            <a:ext cx="695515" cy="555630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15"/>
            <a:endCxn id="8" idx="2"/>
          </p:cNvCxnSpPr>
          <p:nvPr/>
        </p:nvCxnSpPr>
        <p:spPr>
          <a:xfrm>
            <a:off x="4217106" y="3734255"/>
            <a:ext cx="845062" cy="55119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111491" y="3319578"/>
            <a:ext cx="685800" cy="66011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797291" y="3319578"/>
            <a:ext cx="838200" cy="69027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19885" y="2700615"/>
            <a:ext cx="1382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if </a:t>
            </a:r>
            <a:r>
              <a:rPr lang="en-US" sz="3200" i="1" dirty="0" smtClean="0"/>
              <a:t>bug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8938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LINQ Compiler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55749" y="3815879"/>
            <a:ext cx="1382651" cy="1101497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1133898 w 1447800"/>
              <a:gd name="connsiteY12" fmla="*/ 834789 h 1152144"/>
              <a:gd name="connsiteX13" fmla="*/ 969648 w 1447800"/>
              <a:gd name="connsiteY13" fmla="*/ 841248 h 1152144"/>
              <a:gd name="connsiteX14" fmla="*/ 969171 w 1447800"/>
              <a:gd name="connsiteY14" fmla="*/ 978408 h 1152144"/>
              <a:gd name="connsiteX15" fmla="*/ 658275 w 1447800"/>
              <a:gd name="connsiteY15" fmla="*/ 978408 h 1152144"/>
              <a:gd name="connsiteX16" fmla="*/ 521115 w 1447800"/>
              <a:gd name="connsiteY16" fmla="*/ 1152144 h 1152144"/>
              <a:gd name="connsiteX17" fmla="*/ 365667 w 1447800"/>
              <a:gd name="connsiteY17" fmla="*/ 987552 h 1152144"/>
              <a:gd name="connsiteX18" fmla="*/ 0 w 1447800"/>
              <a:gd name="connsiteY18" fmla="*/ 984952 h 1152144"/>
              <a:gd name="connsiteX19" fmla="*/ 0 w 1447800"/>
              <a:gd name="connsiteY19" fmla="*/ 146752 h 1152144"/>
              <a:gd name="connsiteX0" fmla="*/ 0 w 1447800"/>
              <a:gd name="connsiteY0" fmla="*/ 151806 h 1157198"/>
              <a:gd name="connsiteX1" fmla="*/ 342993 w 1447800"/>
              <a:gd name="connsiteY1" fmla="*/ 154854 h 1157198"/>
              <a:gd name="connsiteX2" fmla="*/ 516729 w 1447800"/>
              <a:gd name="connsiteY2" fmla="*/ 301158 h 1157198"/>
              <a:gd name="connsiteX3" fmla="*/ 653889 w 1447800"/>
              <a:gd name="connsiteY3" fmla="*/ 154854 h 1157198"/>
              <a:gd name="connsiteX4" fmla="*/ 952978 w 1447800"/>
              <a:gd name="connsiteY4" fmla="*/ 157294 h 1157198"/>
              <a:gd name="connsiteX5" fmla="*/ 949772 w 1447800"/>
              <a:gd name="connsiteY5" fmla="*/ 5054 h 1157198"/>
              <a:gd name="connsiteX6" fmla="*/ 1125985 w 1447800"/>
              <a:gd name="connsiteY6" fmla="*/ 0 h 1157198"/>
              <a:gd name="connsiteX7" fmla="*/ 1297244 w 1447800"/>
              <a:gd name="connsiteY7" fmla="*/ 5054 h 1157198"/>
              <a:gd name="connsiteX8" fmla="*/ 1291307 w 1447800"/>
              <a:gd name="connsiteY8" fmla="*/ 148152 h 1157198"/>
              <a:gd name="connsiteX9" fmla="*/ 1447800 w 1447800"/>
              <a:gd name="connsiteY9" fmla="*/ 151806 h 1157198"/>
              <a:gd name="connsiteX10" fmla="*/ 1447800 w 1447800"/>
              <a:gd name="connsiteY10" fmla="*/ 990006 h 1157198"/>
              <a:gd name="connsiteX11" fmla="*/ 1294499 w 1447800"/>
              <a:gd name="connsiteY11" fmla="*/ 987796 h 1157198"/>
              <a:gd name="connsiteX12" fmla="*/ 1294022 w 1447800"/>
              <a:gd name="connsiteY12" fmla="*/ 841969 h 1157198"/>
              <a:gd name="connsiteX13" fmla="*/ 1133898 w 1447800"/>
              <a:gd name="connsiteY13" fmla="*/ 839843 h 1157198"/>
              <a:gd name="connsiteX14" fmla="*/ 969648 w 1447800"/>
              <a:gd name="connsiteY14" fmla="*/ 846302 h 1157198"/>
              <a:gd name="connsiteX15" fmla="*/ 969171 w 1447800"/>
              <a:gd name="connsiteY15" fmla="*/ 983462 h 1157198"/>
              <a:gd name="connsiteX16" fmla="*/ 658275 w 1447800"/>
              <a:gd name="connsiteY16" fmla="*/ 983462 h 1157198"/>
              <a:gd name="connsiteX17" fmla="*/ 521115 w 1447800"/>
              <a:gd name="connsiteY17" fmla="*/ 1157198 h 1157198"/>
              <a:gd name="connsiteX18" fmla="*/ 365667 w 1447800"/>
              <a:gd name="connsiteY18" fmla="*/ 992606 h 1157198"/>
              <a:gd name="connsiteX19" fmla="*/ 0 w 1447800"/>
              <a:gd name="connsiteY19" fmla="*/ 990006 h 1157198"/>
              <a:gd name="connsiteX20" fmla="*/ 0 w 1447800"/>
              <a:gd name="connsiteY20" fmla="*/ 151806 h 115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7800" h="1157198">
                <a:moveTo>
                  <a:pt x="0" y="151806"/>
                </a:moveTo>
                <a:lnTo>
                  <a:pt x="342993" y="154854"/>
                </a:lnTo>
                <a:lnTo>
                  <a:pt x="516729" y="301158"/>
                </a:lnTo>
                <a:lnTo>
                  <a:pt x="653889" y="154854"/>
                </a:lnTo>
                <a:lnTo>
                  <a:pt x="952978" y="157294"/>
                </a:lnTo>
                <a:cubicBezTo>
                  <a:pt x="951909" y="106547"/>
                  <a:pt x="950841" y="55801"/>
                  <a:pt x="949772" y="5054"/>
                </a:cubicBezTo>
                <a:lnTo>
                  <a:pt x="1125985" y="0"/>
                </a:lnTo>
                <a:lnTo>
                  <a:pt x="1297244" y="5054"/>
                </a:lnTo>
                <a:lnTo>
                  <a:pt x="1291307" y="148152"/>
                </a:lnTo>
                <a:lnTo>
                  <a:pt x="1447800" y="151806"/>
                </a:lnTo>
                <a:lnTo>
                  <a:pt x="1447800" y="990006"/>
                </a:lnTo>
                <a:lnTo>
                  <a:pt x="1294499" y="987796"/>
                </a:lnTo>
                <a:lnTo>
                  <a:pt x="1294022" y="841969"/>
                </a:lnTo>
                <a:lnTo>
                  <a:pt x="1133898" y="839843"/>
                </a:lnTo>
                <a:lnTo>
                  <a:pt x="969648" y="846302"/>
                </a:lnTo>
                <a:lnTo>
                  <a:pt x="969171" y="983462"/>
                </a:lnTo>
                <a:lnTo>
                  <a:pt x="658275" y="983462"/>
                </a:lnTo>
                <a:lnTo>
                  <a:pt x="521115" y="1157198"/>
                </a:lnTo>
                <a:lnTo>
                  <a:pt x="365667" y="992606"/>
                </a:lnTo>
                <a:lnTo>
                  <a:pt x="0" y="990006"/>
                </a:lnTo>
                <a:lnTo>
                  <a:pt x="0" y="151806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case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32755" y="5565311"/>
            <a:ext cx="1382651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Select</a:t>
            </a:r>
          </a:p>
        </p:txBody>
      </p:sp>
      <p:sp>
        <p:nvSpPr>
          <p:cNvPr id="7" name="Rectangle 4"/>
          <p:cNvSpPr/>
          <p:nvPr/>
        </p:nvSpPr>
        <p:spPr>
          <a:xfrm>
            <a:off x="2073332" y="5560872"/>
            <a:ext cx="1382651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GroupBy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stCxn id="5" idx="17"/>
            <a:endCxn id="6" idx="2"/>
          </p:cNvCxnSpPr>
          <p:nvPr/>
        </p:nvCxnSpPr>
        <p:spPr>
          <a:xfrm flipH="1">
            <a:off x="1026232" y="4917376"/>
            <a:ext cx="527183" cy="958130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17"/>
            <a:endCxn id="7" idx="2"/>
          </p:cNvCxnSpPr>
          <p:nvPr/>
        </p:nvCxnSpPr>
        <p:spPr>
          <a:xfrm>
            <a:off x="1553415" y="4917376"/>
            <a:ext cx="1013394" cy="95369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5" idx="13"/>
          </p:cNvCxnSpPr>
          <p:nvPr/>
        </p:nvCxnSpPr>
        <p:spPr>
          <a:xfrm flipV="1">
            <a:off x="1600200" y="4615297"/>
            <a:ext cx="538423" cy="950014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5" idx="13"/>
          </p:cNvCxnSpPr>
          <p:nvPr/>
        </p:nvCxnSpPr>
        <p:spPr>
          <a:xfrm flipH="1" flipV="1">
            <a:off x="2138623" y="4615297"/>
            <a:ext cx="1061777" cy="950014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1" idx="17"/>
            <a:endCxn id="5" idx="2"/>
          </p:cNvCxnSpPr>
          <p:nvPr/>
        </p:nvCxnSpPr>
        <p:spPr>
          <a:xfrm flipH="1">
            <a:off x="1549226" y="3765454"/>
            <a:ext cx="4189" cy="337087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6"/>
            <a:endCxn id="31" idx="13"/>
          </p:cNvCxnSpPr>
          <p:nvPr/>
        </p:nvCxnSpPr>
        <p:spPr>
          <a:xfrm flipV="1">
            <a:off x="2131066" y="3473063"/>
            <a:ext cx="7557" cy="342816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/>
          <p:cNvSpPr/>
          <p:nvPr/>
        </p:nvSpPr>
        <p:spPr>
          <a:xfrm>
            <a:off x="3604704" y="5560872"/>
            <a:ext cx="1600200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Aggregate</a:t>
            </a:r>
          </a:p>
        </p:txBody>
      </p:sp>
      <p:cxnSp>
        <p:nvCxnSpPr>
          <p:cNvPr id="15" name="Straight Arrow Connector 14"/>
          <p:cNvCxnSpPr>
            <a:stCxn id="5" idx="17"/>
            <a:endCxn id="14" idx="2"/>
          </p:cNvCxnSpPr>
          <p:nvPr/>
        </p:nvCxnSpPr>
        <p:spPr>
          <a:xfrm>
            <a:off x="1553415" y="4917376"/>
            <a:ext cx="2622411" cy="95369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5" idx="13"/>
          </p:cNvCxnSpPr>
          <p:nvPr/>
        </p:nvCxnSpPr>
        <p:spPr>
          <a:xfrm flipH="1" flipV="1">
            <a:off x="2138623" y="4615297"/>
            <a:ext cx="2738177" cy="950014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4"/>
          <p:cNvSpPr/>
          <p:nvPr/>
        </p:nvSpPr>
        <p:spPr>
          <a:xfrm>
            <a:off x="1055749" y="2699286"/>
            <a:ext cx="1382651" cy="1066168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1133898 w 1447800"/>
              <a:gd name="connsiteY12" fmla="*/ 834789 h 1152144"/>
              <a:gd name="connsiteX13" fmla="*/ 969648 w 1447800"/>
              <a:gd name="connsiteY13" fmla="*/ 841248 h 1152144"/>
              <a:gd name="connsiteX14" fmla="*/ 969171 w 1447800"/>
              <a:gd name="connsiteY14" fmla="*/ 978408 h 1152144"/>
              <a:gd name="connsiteX15" fmla="*/ 658275 w 1447800"/>
              <a:gd name="connsiteY15" fmla="*/ 978408 h 1152144"/>
              <a:gd name="connsiteX16" fmla="*/ 521115 w 1447800"/>
              <a:gd name="connsiteY16" fmla="*/ 1152144 h 1152144"/>
              <a:gd name="connsiteX17" fmla="*/ 365667 w 1447800"/>
              <a:gd name="connsiteY17" fmla="*/ 987552 h 1152144"/>
              <a:gd name="connsiteX18" fmla="*/ 0 w 1447800"/>
              <a:gd name="connsiteY18" fmla="*/ 984952 h 1152144"/>
              <a:gd name="connsiteX19" fmla="*/ 0 w 1447800"/>
              <a:gd name="connsiteY19" fmla="*/ 146752 h 1152144"/>
              <a:gd name="connsiteX0" fmla="*/ 0 w 1447800"/>
              <a:gd name="connsiteY0" fmla="*/ 151806 h 1157198"/>
              <a:gd name="connsiteX1" fmla="*/ 342993 w 1447800"/>
              <a:gd name="connsiteY1" fmla="*/ 154854 h 1157198"/>
              <a:gd name="connsiteX2" fmla="*/ 516729 w 1447800"/>
              <a:gd name="connsiteY2" fmla="*/ 301158 h 1157198"/>
              <a:gd name="connsiteX3" fmla="*/ 653889 w 1447800"/>
              <a:gd name="connsiteY3" fmla="*/ 154854 h 1157198"/>
              <a:gd name="connsiteX4" fmla="*/ 952978 w 1447800"/>
              <a:gd name="connsiteY4" fmla="*/ 157294 h 1157198"/>
              <a:gd name="connsiteX5" fmla="*/ 949772 w 1447800"/>
              <a:gd name="connsiteY5" fmla="*/ 5054 h 1157198"/>
              <a:gd name="connsiteX6" fmla="*/ 1125985 w 1447800"/>
              <a:gd name="connsiteY6" fmla="*/ 0 h 1157198"/>
              <a:gd name="connsiteX7" fmla="*/ 1297244 w 1447800"/>
              <a:gd name="connsiteY7" fmla="*/ 5054 h 1157198"/>
              <a:gd name="connsiteX8" fmla="*/ 1291307 w 1447800"/>
              <a:gd name="connsiteY8" fmla="*/ 148152 h 1157198"/>
              <a:gd name="connsiteX9" fmla="*/ 1447800 w 1447800"/>
              <a:gd name="connsiteY9" fmla="*/ 151806 h 1157198"/>
              <a:gd name="connsiteX10" fmla="*/ 1447800 w 1447800"/>
              <a:gd name="connsiteY10" fmla="*/ 990006 h 1157198"/>
              <a:gd name="connsiteX11" fmla="*/ 1294499 w 1447800"/>
              <a:gd name="connsiteY11" fmla="*/ 987796 h 1157198"/>
              <a:gd name="connsiteX12" fmla="*/ 1294022 w 1447800"/>
              <a:gd name="connsiteY12" fmla="*/ 841969 h 1157198"/>
              <a:gd name="connsiteX13" fmla="*/ 1133898 w 1447800"/>
              <a:gd name="connsiteY13" fmla="*/ 839843 h 1157198"/>
              <a:gd name="connsiteX14" fmla="*/ 969648 w 1447800"/>
              <a:gd name="connsiteY14" fmla="*/ 846302 h 1157198"/>
              <a:gd name="connsiteX15" fmla="*/ 969171 w 1447800"/>
              <a:gd name="connsiteY15" fmla="*/ 983462 h 1157198"/>
              <a:gd name="connsiteX16" fmla="*/ 658275 w 1447800"/>
              <a:gd name="connsiteY16" fmla="*/ 983462 h 1157198"/>
              <a:gd name="connsiteX17" fmla="*/ 521115 w 1447800"/>
              <a:gd name="connsiteY17" fmla="*/ 1157198 h 1157198"/>
              <a:gd name="connsiteX18" fmla="*/ 365667 w 1447800"/>
              <a:gd name="connsiteY18" fmla="*/ 992606 h 1157198"/>
              <a:gd name="connsiteX19" fmla="*/ 0 w 1447800"/>
              <a:gd name="connsiteY19" fmla="*/ 990006 h 1157198"/>
              <a:gd name="connsiteX20" fmla="*/ 0 w 1447800"/>
              <a:gd name="connsiteY20" fmla="*/ 151806 h 115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7800" h="1157198">
                <a:moveTo>
                  <a:pt x="0" y="151806"/>
                </a:moveTo>
                <a:lnTo>
                  <a:pt x="342993" y="154854"/>
                </a:lnTo>
                <a:lnTo>
                  <a:pt x="516729" y="301158"/>
                </a:lnTo>
                <a:lnTo>
                  <a:pt x="653889" y="154854"/>
                </a:lnTo>
                <a:lnTo>
                  <a:pt x="952978" y="157294"/>
                </a:lnTo>
                <a:cubicBezTo>
                  <a:pt x="951909" y="106547"/>
                  <a:pt x="950841" y="55801"/>
                  <a:pt x="949772" y="5054"/>
                </a:cubicBezTo>
                <a:lnTo>
                  <a:pt x="1125985" y="0"/>
                </a:lnTo>
                <a:lnTo>
                  <a:pt x="1297244" y="5054"/>
                </a:lnTo>
                <a:lnTo>
                  <a:pt x="1291307" y="148152"/>
                </a:lnTo>
                <a:lnTo>
                  <a:pt x="1447800" y="151806"/>
                </a:lnTo>
                <a:lnTo>
                  <a:pt x="1447800" y="990006"/>
                </a:lnTo>
                <a:lnTo>
                  <a:pt x="1294499" y="987796"/>
                </a:lnTo>
                <a:lnTo>
                  <a:pt x="1294022" y="841969"/>
                </a:lnTo>
                <a:lnTo>
                  <a:pt x="1133898" y="839843"/>
                </a:lnTo>
                <a:lnTo>
                  <a:pt x="969648" y="846302"/>
                </a:lnTo>
                <a:lnTo>
                  <a:pt x="969171" y="983462"/>
                </a:lnTo>
                <a:lnTo>
                  <a:pt x="658275" y="983462"/>
                </a:lnTo>
                <a:lnTo>
                  <a:pt x="521115" y="1157198"/>
                </a:lnTo>
                <a:lnTo>
                  <a:pt x="365667" y="992606"/>
                </a:lnTo>
                <a:lnTo>
                  <a:pt x="0" y="990006"/>
                </a:lnTo>
                <a:lnTo>
                  <a:pt x="0" y="151806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*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52" name="Rectangle 4"/>
          <p:cNvSpPr/>
          <p:nvPr/>
        </p:nvSpPr>
        <p:spPr>
          <a:xfrm>
            <a:off x="1055749" y="1524000"/>
            <a:ext cx="1382651" cy="1066168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1133898 w 1447800"/>
              <a:gd name="connsiteY12" fmla="*/ 834789 h 1152144"/>
              <a:gd name="connsiteX13" fmla="*/ 969648 w 1447800"/>
              <a:gd name="connsiteY13" fmla="*/ 841248 h 1152144"/>
              <a:gd name="connsiteX14" fmla="*/ 969171 w 1447800"/>
              <a:gd name="connsiteY14" fmla="*/ 978408 h 1152144"/>
              <a:gd name="connsiteX15" fmla="*/ 658275 w 1447800"/>
              <a:gd name="connsiteY15" fmla="*/ 978408 h 1152144"/>
              <a:gd name="connsiteX16" fmla="*/ 521115 w 1447800"/>
              <a:gd name="connsiteY16" fmla="*/ 1152144 h 1152144"/>
              <a:gd name="connsiteX17" fmla="*/ 365667 w 1447800"/>
              <a:gd name="connsiteY17" fmla="*/ 987552 h 1152144"/>
              <a:gd name="connsiteX18" fmla="*/ 0 w 1447800"/>
              <a:gd name="connsiteY18" fmla="*/ 984952 h 1152144"/>
              <a:gd name="connsiteX19" fmla="*/ 0 w 1447800"/>
              <a:gd name="connsiteY19" fmla="*/ 146752 h 1152144"/>
              <a:gd name="connsiteX0" fmla="*/ 0 w 1447800"/>
              <a:gd name="connsiteY0" fmla="*/ 151806 h 1157198"/>
              <a:gd name="connsiteX1" fmla="*/ 342993 w 1447800"/>
              <a:gd name="connsiteY1" fmla="*/ 154854 h 1157198"/>
              <a:gd name="connsiteX2" fmla="*/ 516729 w 1447800"/>
              <a:gd name="connsiteY2" fmla="*/ 301158 h 1157198"/>
              <a:gd name="connsiteX3" fmla="*/ 653889 w 1447800"/>
              <a:gd name="connsiteY3" fmla="*/ 154854 h 1157198"/>
              <a:gd name="connsiteX4" fmla="*/ 952978 w 1447800"/>
              <a:gd name="connsiteY4" fmla="*/ 157294 h 1157198"/>
              <a:gd name="connsiteX5" fmla="*/ 949772 w 1447800"/>
              <a:gd name="connsiteY5" fmla="*/ 5054 h 1157198"/>
              <a:gd name="connsiteX6" fmla="*/ 1125985 w 1447800"/>
              <a:gd name="connsiteY6" fmla="*/ 0 h 1157198"/>
              <a:gd name="connsiteX7" fmla="*/ 1297244 w 1447800"/>
              <a:gd name="connsiteY7" fmla="*/ 5054 h 1157198"/>
              <a:gd name="connsiteX8" fmla="*/ 1291307 w 1447800"/>
              <a:gd name="connsiteY8" fmla="*/ 148152 h 1157198"/>
              <a:gd name="connsiteX9" fmla="*/ 1447800 w 1447800"/>
              <a:gd name="connsiteY9" fmla="*/ 151806 h 1157198"/>
              <a:gd name="connsiteX10" fmla="*/ 1447800 w 1447800"/>
              <a:gd name="connsiteY10" fmla="*/ 990006 h 1157198"/>
              <a:gd name="connsiteX11" fmla="*/ 1294499 w 1447800"/>
              <a:gd name="connsiteY11" fmla="*/ 987796 h 1157198"/>
              <a:gd name="connsiteX12" fmla="*/ 1294022 w 1447800"/>
              <a:gd name="connsiteY12" fmla="*/ 841969 h 1157198"/>
              <a:gd name="connsiteX13" fmla="*/ 1133898 w 1447800"/>
              <a:gd name="connsiteY13" fmla="*/ 839843 h 1157198"/>
              <a:gd name="connsiteX14" fmla="*/ 969648 w 1447800"/>
              <a:gd name="connsiteY14" fmla="*/ 846302 h 1157198"/>
              <a:gd name="connsiteX15" fmla="*/ 969171 w 1447800"/>
              <a:gd name="connsiteY15" fmla="*/ 983462 h 1157198"/>
              <a:gd name="connsiteX16" fmla="*/ 658275 w 1447800"/>
              <a:gd name="connsiteY16" fmla="*/ 983462 h 1157198"/>
              <a:gd name="connsiteX17" fmla="*/ 521115 w 1447800"/>
              <a:gd name="connsiteY17" fmla="*/ 1157198 h 1157198"/>
              <a:gd name="connsiteX18" fmla="*/ 365667 w 1447800"/>
              <a:gd name="connsiteY18" fmla="*/ 992606 h 1157198"/>
              <a:gd name="connsiteX19" fmla="*/ 0 w 1447800"/>
              <a:gd name="connsiteY19" fmla="*/ 990006 h 1157198"/>
              <a:gd name="connsiteX20" fmla="*/ 0 w 1447800"/>
              <a:gd name="connsiteY20" fmla="*/ 151806 h 115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7800" h="1157198">
                <a:moveTo>
                  <a:pt x="0" y="151806"/>
                </a:moveTo>
                <a:lnTo>
                  <a:pt x="342993" y="154854"/>
                </a:lnTo>
                <a:lnTo>
                  <a:pt x="516729" y="301158"/>
                </a:lnTo>
                <a:lnTo>
                  <a:pt x="653889" y="154854"/>
                </a:lnTo>
                <a:lnTo>
                  <a:pt x="952978" y="157294"/>
                </a:lnTo>
                <a:cubicBezTo>
                  <a:pt x="951909" y="106547"/>
                  <a:pt x="950841" y="55801"/>
                  <a:pt x="949772" y="5054"/>
                </a:cubicBezTo>
                <a:lnTo>
                  <a:pt x="1125985" y="0"/>
                </a:lnTo>
                <a:lnTo>
                  <a:pt x="1297244" y="5054"/>
                </a:lnTo>
                <a:lnTo>
                  <a:pt x="1291307" y="148152"/>
                </a:lnTo>
                <a:lnTo>
                  <a:pt x="1447800" y="151806"/>
                </a:lnTo>
                <a:lnTo>
                  <a:pt x="1447800" y="990006"/>
                </a:lnTo>
                <a:lnTo>
                  <a:pt x="1294499" y="987796"/>
                </a:lnTo>
                <a:lnTo>
                  <a:pt x="1294022" y="841969"/>
                </a:lnTo>
                <a:lnTo>
                  <a:pt x="1133898" y="839843"/>
                </a:lnTo>
                <a:lnTo>
                  <a:pt x="969648" y="846302"/>
                </a:lnTo>
                <a:lnTo>
                  <a:pt x="969171" y="983462"/>
                </a:lnTo>
                <a:lnTo>
                  <a:pt x="658275" y="983462"/>
                </a:lnTo>
                <a:lnTo>
                  <a:pt x="521115" y="1157198"/>
                </a:lnTo>
                <a:lnTo>
                  <a:pt x="365667" y="992606"/>
                </a:lnTo>
                <a:lnTo>
                  <a:pt x="0" y="990006"/>
                </a:lnTo>
                <a:lnTo>
                  <a:pt x="0" y="151806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SEQ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53" name="Straight Arrow Connector 52"/>
          <p:cNvCxnSpPr>
            <a:stCxn id="31" idx="6"/>
            <a:endCxn id="52" idx="13"/>
          </p:cNvCxnSpPr>
          <p:nvPr/>
        </p:nvCxnSpPr>
        <p:spPr>
          <a:xfrm flipV="1">
            <a:off x="2131066" y="2297777"/>
            <a:ext cx="7557" cy="401509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2" idx="17"/>
            <a:endCxn id="31" idx="2"/>
          </p:cNvCxnSpPr>
          <p:nvPr/>
        </p:nvCxnSpPr>
        <p:spPr>
          <a:xfrm flipH="1">
            <a:off x="1549226" y="2590168"/>
            <a:ext cx="4189" cy="386586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01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 animBg="1"/>
      <p:bldP spid="5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4749" y="-305684"/>
            <a:ext cx="5386896" cy="1995609"/>
          </a:xfrm>
        </p:spPr>
        <p:txBody>
          <a:bodyPr>
            <a:normAutofit/>
          </a:bodyPr>
          <a:lstStyle/>
          <a:p>
            <a:r>
              <a:rPr lang="en-US" dirty="0" smtClean="0"/>
              <a:t>A Multi-Core </a:t>
            </a:r>
            <a:br>
              <a:rPr lang="en-US" dirty="0" smtClean="0"/>
            </a:br>
            <a:r>
              <a:rPr lang="en-US" dirty="0" smtClean="0"/>
              <a:t>LINQ Compiler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35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55697" y="3875186"/>
            <a:ext cx="1382651" cy="1101497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1133898 w 1447800"/>
              <a:gd name="connsiteY12" fmla="*/ 834789 h 1152144"/>
              <a:gd name="connsiteX13" fmla="*/ 969648 w 1447800"/>
              <a:gd name="connsiteY13" fmla="*/ 841248 h 1152144"/>
              <a:gd name="connsiteX14" fmla="*/ 969171 w 1447800"/>
              <a:gd name="connsiteY14" fmla="*/ 978408 h 1152144"/>
              <a:gd name="connsiteX15" fmla="*/ 658275 w 1447800"/>
              <a:gd name="connsiteY15" fmla="*/ 978408 h 1152144"/>
              <a:gd name="connsiteX16" fmla="*/ 521115 w 1447800"/>
              <a:gd name="connsiteY16" fmla="*/ 1152144 h 1152144"/>
              <a:gd name="connsiteX17" fmla="*/ 365667 w 1447800"/>
              <a:gd name="connsiteY17" fmla="*/ 987552 h 1152144"/>
              <a:gd name="connsiteX18" fmla="*/ 0 w 1447800"/>
              <a:gd name="connsiteY18" fmla="*/ 984952 h 1152144"/>
              <a:gd name="connsiteX19" fmla="*/ 0 w 1447800"/>
              <a:gd name="connsiteY19" fmla="*/ 146752 h 1152144"/>
              <a:gd name="connsiteX0" fmla="*/ 0 w 1447800"/>
              <a:gd name="connsiteY0" fmla="*/ 151806 h 1157198"/>
              <a:gd name="connsiteX1" fmla="*/ 342993 w 1447800"/>
              <a:gd name="connsiteY1" fmla="*/ 154854 h 1157198"/>
              <a:gd name="connsiteX2" fmla="*/ 516729 w 1447800"/>
              <a:gd name="connsiteY2" fmla="*/ 301158 h 1157198"/>
              <a:gd name="connsiteX3" fmla="*/ 653889 w 1447800"/>
              <a:gd name="connsiteY3" fmla="*/ 154854 h 1157198"/>
              <a:gd name="connsiteX4" fmla="*/ 952978 w 1447800"/>
              <a:gd name="connsiteY4" fmla="*/ 157294 h 1157198"/>
              <a:gd name="connsiteX5" fmla="*/ 949772 w 1447800"/>
              <a:gd name="connsiteY5" fmla="*/ 5054 h 1157198"/>
              <a:gd name="connsiteX6" fmla="*/ 1125985 w 1447800"/>
              <a:gd name="connsiteY6" fmla="*/ 0 h 1157198"/>
              <a:gd name="connsiteX7" fmla="*/ 1297244 w 1447800"/>
              <a:gd name="connsiteY7" fmla="*/ 5054 h 1157198"/>
              <a:gd name="connsiteX8" fmla="*/ 1291307 w 1447800"/>
              <a:gd name="connsiteY8" fmla="*/ 148152 h 1157198"/>
              <a:gd name="connsiteX9" fmla="*/ 1447800 w 1447800"/>
              <a:gd name="connsiteY9" fmla="*/ 151806 h 1157198"/>
              <a:gd name="connsiteX10" fmla="*/ 1447800 w 1447800"/>
              <a:gd name="connsiteY10" fmla="*/ 990006 h 1157198"/>
              <a:gd name="connsiteX11" fmla="*/ 1294499 w 1447800"/>
              <a:gd name="connsiteY11" fmla="*/ 987796 h 1157198"/>
              <a:gd name="connsiteX12" fmla="*/ 1294022 w 1447800"/>
              <a:gd name="connsiteY12" fmla="*/ 841969 h 1157198"/>
              <a:gd name="connsiteX13" fmla="*/ 1133898 w 1447800"/>
              <a:gd name="connsiteY13" fmla="*/ 839843 h 1157198"/>
              <a:gd name="connsiteX14" fmla="*/ 969648 w 1447800"/>
              <a:gd name="connsiteY14" fmla="*/ 846302 h 1157198"/>
              <a:gd name="connsiteX15" fmla="*/ 969171 w 1447800"/>
              <a:gd name="connsiteY15" fmla="*/ 983462 h 1157198"/>
              <a:gd name="connsiteX16" fmla="*/ 658275 w 1447800"/>
              <a:gd name="connsiteY16" fmla="*/ 983462 h 1157198"/>
              <a:gd name="connsiteX17" fmla="*/ 521115 w 1447800"/>
              <a:gd name="connsiteY17" fmla="*/ 1157198 h 1157198"/>
              <a:gd name="connsiteX18" fmla="*/ 365667 w 1447800"/>
              <a:gd name="connsiteY18" fmla="*/ 992606 h 1157198"/>
              <a:gd name="connsiteX19" fmla="*/ 0 w 1447800"/>
              <a:gd name="connsiteY19" fmla="*/ 990006 h 1157198"/>
              <a:gd name="connsiteX20" fmla="*/ 0 w 1447800"/>
              <a:gd name="connsiteY20" fmla="*/ 151806 h 115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7800" h="1157198">
                <a:moveTo>
                  <a:pt x="0" y="151806"/>
                </a:moveTo>
                <a:lnTo>
                  <a:pt x="342993" y="154854"/>
                </a:lnTo>
                <a:lnTo>
                  <a:pt x="516729" y="301158"/>
                </a:lnTo>
                <a:lnTo>
                  <a:pt x="653889" y="154854"/>
                </a:lnTo>
                <a:lnTo>
                  <a:pt x="952978" y="157294"/>
                </a:lnTo>
                <a:cubicBezTo>
                  <a:pt x="951909" y="106547"/>
                  <a:pt x="950841" y="55801"/>
                  <a:pt x="949772" y="5054"/>
                </a:cubicBezTo>
                <a:lnTo>
                  <a:pt x="1125985" y="0"/>
                </a:lnTo>
                <a:lnTo>
                  <a:pt x="1297244" y="5054"/>
                </a:lnTo>
                <a:lnTo>
                  <a:pt x="1291307" y="148152"/>
                </a:lnTo>
                <a:lnTo>
                  <a:pt x="1447800" y="151806"/>
                </a:lnTo>
                <a:lnTo>
                  <a:pt x="1447800" y="990006"/>
                </a:lnTo>
                <a:lnTo>
                  <a:pt x="1294499" y="987796"/>
                </a:lnTo>
                <a:lnTo>
                  <a:pt x="1294022" y="841969"/>
                </a:lnTo>
                <a:lnTo>
                  <a:pt x="1133898" y="839843"/>
                </a:lnTo>
                <a:lnTo>
                  <a:pt x="969648" y="846302"/>
                </a:lnTo>
                <a:lnTo>
                  <a:pt x="969171" y="983462"/>
                </a:lnTo>
                <a:lnTo>
                  <a:pt x="658275" y="983462"/>
                </a:lnTo>
                <a:lnTo>
                  <a:pt x="521115" y="1157198"/>
                </a:lnTo>
                <a:lnTo>
                  <a:pt x="365667" y="992606"/>
                </a:lnTo>
                <a:lnTo>
                  <a:pt x="0" y="990006"/>
                </a:lnTo>
                <a:lnTo>
                  <a:pt x="0" y="151806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case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32755" y="5565311"/>
            <a:ext cx="1382651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Select</a:t>
            </a:r>
          </a:p>
        </p:txBody>
      </p:sp>
      <p:sp>
        <p:nvSpPr>
          <p:cNvPr id="7" name="Rectangle 4"/>
          <p:cNvSpPr/>
          <p:nvPr/>
        </p:nvSpPr>
        <p:spPr>
          <a:xfrm>
            <a:off x="2073332" y="5560872"/>
            <a:ext cx="1382651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GroupBy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stCxn id="5" idx="17"/>
            <a:endCxn id="6" idx="2"/>
          </p:cNvCxnSpPr>
          <p:nvPr/>
        </p:nvCxnSpPr>
        <p:spPr>
          <a:xfrm flipH="1">
            <a:off x="1026232" y="4976683"/>
            <a:ext cx="527131" cy="898823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17"/>
            <a:endCxn id="7" idx="2"/>
          </p:cNvCxnSpPr>
          <p:nvPr/>
        </p:nvCxnSpPr>
        <p:spPr>
          <a:xfrm>
            <a:off x="1553363" y="4976683"/>
            <a:ext cx="1013446" cy="894384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5" idx="13"/>
          </p:cNvCxnSpPr>
          <p:nvPr/>
        </p:nvCxnSpPr>
        <p:spPr>
          <a:xfrm flipV="1">
            <a:off x="1553363" y="4674604"/>
            <a:ext cx="585208" cy="890707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5" idx="13"/>
          </p:cNvCxnSpPr>
          <p:nvPr/>
        </p:nvCxnSpPr>
        <p:spPr>
          <a:xfrm flipH="1" flipV="1">
            <a:off x="2138571" y="4674604"/>
            <a:ext cx="975333" cy="87358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1" idx="17"/>
            <a:endCxn id="5" idx="2"/>
          </p:cNvCxnSpPr>
          <p:nvPr/>
        </p:nvCxnSpPr>
        <p:spPr>
          <a:xfrm flipH="1">
            <a:off x="1549174" y="3824761"/>
            <a:ext cx="4189" cy="337087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6"/>
            <a:endCxn id="31" idx="13"/>
          </p:cNvCxnSpPr>
          <p:nvPr/>
        </p:nvCxnSpPr>
        <p:spPr>
          <a:xfrm flipV="1">
            <a:off x="2131014" y="3532370"/>
            <a:ext cx="7557" cy="342816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/>
          <p:cNvSpPr/>
          <p:nvPr/>
        </p:nvSpPr>
        <p:spPr>
          <a:xfrm>
            <a:off x="3604704" y="5560872"/>
            <a:ext cx="1600200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Aggregate</a:t>
            </a:r>
          </a:p>
        </p:txBody>
      </p:sp>
      <p:cxnSp>
        <p:nvCxnSpPr>
          <p:cNvPr id="15" name="Straight Arrow Connector 14"/>
          <p:cNvCxnSpPr>
            <a:stCxn id="5" idx="17"/>
            <a:endCxn id="14" idx="2"/>
          </p:cNvCxnSpPr>
          <p:nvPr/>
        </p:nvCxnSpPr>
        <p:spPr>
          <a:xfrm>
            <a:off x="1553363" y="4976683"/>
            <a:ext cx="2622463" cy="894384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5" idx="13"/>
          </p:cNvCxnSpPr>
          <p:nvPr/>
        </p:nvCxnSpPr>
        <p:spPr>
          <a:xfrm flipH="1" flipV="1">
            <a:off x="2138571" y="4674604"/>
            <a:ext cx="2677037" cy="886269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4"/>
          <p:cNvSpPr/>
          <p:nvPr/>
        </p:nvSpPr>
        <p:spPr>
          <a:xfrm>
            <a:off x="1055697" y="2758593"/>
            <a:ext cx="1382651" cy="1066168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1133898 w 1447800"/>
              <a:gd name="connsiteY12" fmla="*/ 834789 h 1152144"/>
              <a:gd name="connsiteX13" fmla="*/ 969648 w 1447800"/>
              <a:gd name="connsiteY13" fmla="*/ 841248 h 1152144"/>
              <a:gd name="connsiteX14" fmla="*/ 969171 w 1447800"/>
              <a:gd name="connsiteY14" fmla="*/ 978408 h 1152144"/>
              <a:gd name="connsiteX15" fmla="*/ 658275 w 1447800"/>
              <a:gd name="connsiteY15" fmla="*/ 978408 h 1152144"/>
              <a:gd name="connsiteX16" fmla="*/ 521115 w 1447800"/>
              <a:gd name="connsiteY16" fmla="*/ 1152144 h 1152144"/>
              <a:gd name="connsiteX17" fmla="*/ 365667 w 1447800"/>
              <a:gd name="connsiteY17" fmla="*/ 987552 h 1152144"/>
              <a:gd name="connsiteX18" fmla="*/ 0 w 1447800"/>
              <a:gd name="connsiteY18" fmla="*/ 984952 h 1152144"/>
              <a:gd name="connsiteX19" fmla="*/ 0 w 1447800"/>
              <a:gd name="connsiteY19" fmla="*/ 146752 h 1152144"/>
              <a:gd name="connsiteX0" fmla="*/ 0 w 1447800"/>
              <a:gd name="connsiteY0" fmla="*/ 151806 h 1157198"/>
              <a:gd name="connsiteX1" fmla="*/ 342993 w 1447800"/>
              <a:gd name="connsiteY1" fmla="*/ 154854 h 1157198"/>
              <a:gd name="connsiteX2" fmla="*/ 516729 w 1447800"/>
              <a:gd name="connsiteY2" fmla="*/ 301158 h 1157198"/>
              <a:gd name="connsiteX3" fmla="*/ 653889 w 1447800"/>
              <a:gd name="connsiteY3" fmla="*/ 154854 h 1157198"/>
              <a:gd name="connsiteX4" fmla="*/ 952978 w 1447800"/>
              <a:gd name="connsiteY4" fmla="*/ 157294 h 1157198"/>
              <a:gd name="connsiteX5" fmla="*/ 949772 w 1447800"/>
              <a:gd name="connsiteY5" fmla="*/ 5054 h 1157198"/>
              <a:gd name="connsiteX6" fmla="*/ 1125985 w 1447800"/>
              <a:gd name="connsiteY6" fmla="*/ 0 h 1157198"/>
              <a:gd name="connsiteX7" fmla="*/ 1297244 w 1447800"/>
              <a:gd name="connsiteY7" fmla="*/ 5054 h 1157198"/>
              <a:gd name="connsiteX8" fmla="*/ 1291307 w 1447800"/>
              <a:gd name="connsiteY8" fmla="*/ 148152 h 1157198"/>
              <a:gd name="connsiteX9" fmla="*/ 1447800 w 1447800"/>
              <a:gd name="connsiteY9" fmla="*/ 151806 h 1157198"/>
              <a:gd name="connsiteX10" fmla="*/ 1447800 w 1447800"/>
              <a:gd name="connsiteY10" fmla="*/ 990006 h 1157198"/>
              <a:gd name="connsiteX11" fmla="*/ 1294499 w 1447800"/>
              <a:gd name="connsiteY11" fmla="*/ 987796 h 1157198"/>
              <a:gd name="connsiteX12" fmla="*/ 1294022 w 1447800"/>
              <a:gd name="connsiteY12" fmla="*/ 841969 h 1157198"/>
              <a:gd name="connsiteX13" fmla="*/ 1133898 w 1447800"/>
              <a:gd name="connsiteY13" fmla="*/ 839843 h 1157198"/>
              <a:gd name="connsiteX14" fmla="*/ 969648 w 1447800"/>
              <a:gd name="connsiteY14" fmla="*/ 846302 h 1157198"/>
              <a:gd name="connsiteX15" fmla="*/ 969171 w 1447800"/>
              <a:gd name="connsiteY15" fmla="*/ 983462 h 1157198"/>
              <a:gd name="connsiteX16" fmla="*/ 658275 w 1447800"/>
              <a:gd name="connsiteY16" fmla="*/ 983462 h 1157198"/>
              <a:gd name="connsiteX17" fmla="*/ 521115 w 1447800"/>
              <a:gd name="connsiteY17" fmla="*/ 1157198 h 1157198"/>
              <a:gd name="connsiteX18" fmla="*/ 365667 w 1447800"/>
              <a:gd name="connsiteY18" fmla="*/ 992606 h 1157198"/>
              <a:gd name="connsiteX19" fmla="*/ 0 w 1447800"/>
              <a:gd name="connsiteY19" fmla="*/ 990006 h 1157198"/>
              <a:gd name="connsiteX20" fmla="*/ 0 w 1447800"/>
              <a:gd name="connsiteY20" fmla="*/ 151806 h 115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7800" h="1157198">
                <a:moveTo>
                  <a:pt x="0" y="151806"/>
                </a:moveTo>
                <a:lnTo>
                  <a:pt x="342993" y="154854"/>
                </a:lnTo>
                <a:lnTo>
                  <a:pt x="516729" y="301158"/>
                </a:lnTo>
                <a:lnTo>
                  <a:pt x="653889" y="154854"/>
                </a:lnTo>
                <a:lnTo>
                  <a:pt x="952978" y="157294"/>
                </a:lnTo>
                <a:cubicBezTo>
                  <a:pt x="951909" y="106547"/>
                  <a:pt x="950841" y="55801"/>
                  <a:pt x="949772" y="5054"/>
                </a:cubicBezTo>
                <a:lnTo>
                  <a:pt x="1125985" y="0"/>
                </a:lnTo>
                <a:lnTo>
                  <a:pt x="1297244" y="5054"/>
                </a:lnTo>
                <a:lnTo>
                  <a:pt x="1291307" y="148152"/>
                </a:lnTo>
                <a:lnTo>
                  <a:pt x="1447800" y="151806"/>
                </a:lnTo>
                <a:lnTo>
                  <a:pt x="1447800" y="990006"/>
                </a:lnTo>
                <a:lnTo>
                  <a:pt x="1294499" y="987796"/>
                </a:lnTo>
                <a:lnTo>
                  <a:pt x="1294022" y="841969"/>
                </a:lnTo>
                <a:lnTo>
                  <a:pt x="1133898" y="839843"/>
                </a:lnTo>
                <a:lnTo>
                  <a:pt x="969648" y="846302"/>
                </a:lnTo>
                <a:lnTo>
                  <a:pt x="969171" y="983462"/>
                </a:lnTo>
                <a:lnTo>
                  <a:pt x="658275" y="983462"/>
                </a:lnTo>
                <a:lnTo>
                  <a:pt x="521115" y="1157198"/>
                </a:lnTo>
                <a:lnTo>
                  <a:pt x="365667" y="992606"/>
                </a:lnTo>
                <a:lnTo>
                  <a:pt x="0" y="990006"/>
                </a:lnTo>
                <a:lnTo>
                  <a:pt x="0" y="151806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*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52" name="Rectangle 4"/>
          <p:cNvSpPr/>
          <p:nvPr/>
        </p:nvSpPr>
        <p:spPr>
          <a:xfrm>
            <a:off x="1055697" y="1583307"/>
            <a:ext cx="1382651" cy="1066168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1133898 w 1447800"/>
              <a:gd name="connsiteY12" fmla="*/ 834789 h 1152144"/>
              <a:gd name="connsiteX13" fmla="*/ 969648 w 1447800"/>
              <a:gd name="connsiteY13" fmla="*/ 841248 h 1152144"/>
              <a:gd name="connsiteX14" fmla="*/ 969171 w 1447800"/>
              <a:gd name="connsiteY14" fmla="*/ 978408 h 1152144"/>
              <a:gd name="connsiteX15" fmla="*/ 658275 w 1447800"/>
              <a:gd name="connsiteY15" fmla="*/ 978408 h 1152144"/>
              <a:gd name="connsiteX16" fmla="*/ 521115 w 1447800"/>
              <a:gd name="connsiteY16" fmla="*/ 1152144 h 1152144"/>
              <a:gd name="connsiteX17" fmla="*/ 365667 w 1447800"/>
              <a:gd name="connsiteY17" fmla="*/ 987552 h 1152144"/>
              <a:gd name="connsiteX18" fmla="*/ 0 w 1447800"/>
              <a:gd name="connsiteY18" fmla="*/ 984952 h 1152144"/>
              <a:gd name="connsiteX19" fmla="*/ 0 w 1447800"/>
              <a:gd name="connsiteY19" fmla="*/ 146752 h 1152144"/>
              <a:gd name="connsiteX0" fmla="*/ 0 w 1447800"/>
              <a:gd name="connsiteY0" fmla="*/ 151806 h 1157198"/>
              <a:gd name="connsiteX1" fmla="*/ 342993 w 1447800"/>
              <a:gd name="connsiteY1" fmla="*/ 154854 h 1157198"/>
              <a:gd name="connsiteX2" fmla="*/ 516729 w 1447800"/>
              <a:gd name="connsiteY2" fmla="*/ 301158 h 1157198"/>
              <a:gd name="connsiteX3" fmla="*/ 653889 w 1447800"/>
              <a:gd name="connsiteY3" fmla="*/ 154854 h 1157198"/>
              <a:gd name="connsiteX4" fmla="*/ 952978 w 1447800"/>
              <a:gd name="connsiteY4" fmla="*/ 157294 h 1157198"/>
              <a:gd name="connsiteX5" fmla="*/ 949772 w 1447800"/>
              <a:gd name="connsiteY5" fmla="*/ 5054 h 1157198"/>
              <a:gd name="connsiteX6" fmla="*/ 1125985 w 1447800"/>
              <a:gd name="connsiteY6" fmla="*/ 0 h 1157198"/>
              <a:gd name="connsiteX7" fmla="*/ 1297244 w 1447800"/>
              <a:gd name="connsiteY7" fmla="*/ 5054 h 1157198"/>
              <a:gd name="connsiteX8" fmla="*/ 1291307 w 1447800"/>
              <a:gd name="connsiteY8" fmla="*/ 148152 h 1157198"/>
              <a:gd name="connsiteX9" fmla="*/ 1447800 w 1447800"/>
              <a:gd name="connsiteY9" fmla="*/ 151806 h 1157198"/>
              <a:gd name="connsiteX10" fmla="*/ 1447800 w 1447800"/>
              <a:gd name="connsiteY10" fmla="*/ 990006 h 1157198"/>
              <a:gd name="connsiteX11" fmla="*/ 1294499 w 1447800"/>
              <a:gd name="connsiteY11" fmla="*/ 987796 h 1157198"/>
              <a:gd name="connsiteX12" fmla="*/ 1294022 w 1447800"/>
              <a:gd name="connsiteY12" fmla="*/ 841969 h 1157198"/>
              <a:gd name="connsiteX13" fmla="*/ 1133898 w 1447800"/>
              <a:gd name="connsiteY13" fmla="*/ 839843 h 1157198"/>
              <a:gd name="connsiteX14" fmla="*/ 969648 w 1447800"/>
              <a:gd name="connsiteY14" fmla="*/ 846302 h 1157198"/>
              <a:gd name="connsiteX15" fmla="*/ 969171 w 1447800"/>
              <a:gd name="connsiteY15" fmla="*/ 983462 h 1157198"/>
              <a:gd name="connsiteX16" fmla="*/ 658275 w 1447800"/>
              <a:gd name="connsiteY16" fmla="*/ 983462 h 1157198"/>
              <a:gd name="connsiteX17" fmla="*/ 521115 w 1447800"/>
              <a:gd name="connsiteY17" fmla="*/ 1157198 h 1157198"/>
              <a:gd name="connsiteX18" fmla="*/ 365667 w 1447800"/>
              <a:gd name="connsiteY18" fmla="*/ 992606 h 1157198"/>
              <a:gd name="connsiteX19" fmla="*/ 0 w 1447800"/>
              <a:gd name="connsiteY19" fmla="*/ 990006 h 1157198"/>
              <a:gd name="connsiteX20" fmla="*/ 0 w 1447800"/>
              <a:gd name="connsiteY20" fmla="*/ 151806 h 115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7800" h="1157198">
                <a:moveTo>
                  <a:pt x="0" y="151806"/>
                </a:moveTo>
                <a:lnTo>
                  <a:pt x="342993" y="154854"/>
                </a:lnTo>
                <a:lnTo>
                  <a:pt x="516729" y="301158"/>
                </a:lnTo>
                <a:lnTo>
                  <a:pt x="653889" y="154854"/>
                </a:lnTo>
                <a:lnTo>
                  <a:pt x="952978" y="157294"/>
                </a:lnTo>
                <a:cubicBezTo>
                  <a:pt x="951909" y="106547"/>
                  <a:pt x="950841" y="55801"/>
                  <a:pt x="949772" y="5054"/>
                </a:cubicBezTo>
                <a:lnTo>
                  <a:pt x="1125985" y="0"/>
                </a:lnTo>
                <a:lnTo>
                  <a:pt x="1297244" y="5054"/>
                </a:lnTo>
                <a:lnTo>
                  <a:pt x="1291307" y="148152"/>
                </a:lnTo>
                <a:lnTo>
                  <a:pt x="1447800" y="151806"/>
                </a:lnTo>
                <a:lnTo>
                  <a:pt x="1447800" y="990006"/>
                </a:lnTo>
                <a:lnTo>
                  <a:pt x="1294499" y="987796"/>
                </a:lnTo>
                <a:lnTo>
                  <a:pt x="1294022" y="841969"/>
                </a:lnTo>
                <a:lnTo>
                  <a:pt x="1133898" y="839843"/>
                </a:lnTo>
                <a:lnTo>
                  <a:pt x="969648" y="846302"/>
                </a:lnTo>
                <a:lnTo>
                  <a:pt x="969171" y="983462"/>
                </a:lnTo>
                <a:lnTo>
                  <a:pt x="658275" y="983462"/>
                </a:lnTo>
                <a:lnTo>
                  <a:pt x="521115" y="1157198"/>
                </a:lnTo>
                <a:lnTo>
                  <a:pt x="365667" y="992606"/>
                </a:lnTo>
                <a:lnTo>
                  <a:pt x="0" y="990006"/>
                </a:lnTo>
                <a:lnTo>
                  <a:pt x="0" y="151806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MC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53" name="Straight Arrow Connector 52"/>
          <p:cNvCxnSpPr>
            <a:stCxn id="31" idx="6"/>
            <a:endCxn id="52" idx="13"/>
          </p:cNvCxnSpPr>
          <p:nvPr/>
        </p:nvCxnSpPr>
        <p:spPr>
          <a:xfrm flipV="1">
            <a:off x="2131014" y="2357084"/>
            <a:ext cx="7557" cy="401509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2" idx="17"/>
            <a:endCxn id="31" idx="2"/>
          </p:cNvCxnSpPr>
          <p:nvPr/>
        </p:nvCxnSpPr>
        <p:spPr>
          <a:xfrm flipH="1">
            <a:off x="1549174" y="2649475"/>
            <a:ext cx="4189" cy="386586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4"/>
          <p:cNvSpPr/>
          <p:nvPr/>
        </p:nvSpPr>
        <p:spPr>
          <a:xfrm>
            <a:off x="1055697" y="455744"/>
            <a:ext cx="1382651" cy="1066168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1133898 w 1447800"/>
              <a:gd name="connsiteY12" fmla="*/ 834789 h 1152144"/>
              <a:gd name="connsiteX13" fmla="*/ 969648 w 1447800"/>
              <a:gd name="connsiteY13" fmla="*/ 841248 h 1152144"/>
              <a:gd name="connsiteX14" fmla="*/ 969171 w 1447800"/>
              <a:gd name="connsiteY14" fmla="*/ 978408 h 1152144"/>
              <a:gd name="connsiteX15" fmla="*/ 658275 w 1447800"/>
              <a:gd name="connsiteY15" fmla="*/ 978408 h 1152144"/>
              <a:gd name="connsiteX16" fmla="*/ 521115 w 1447800"/>
              <a:gd name="connsiteY16" fmla="*/ 1152144 h 1152144"/>
              <a:gd name="connsiteX17" fmla="*/ 365667 w 1447800"/>
              <a:gd name="connsiteY17" fmla="*/ 987552 h 1152144"/>
              <a:gd name="connsiteX18" fmla="*/ 0 w 1447800"/>
              <a:gd name="connsiteY18" fmla="*/ 984952 h 1152144"/>
              <a:gd name="connsiteX19" fmla="*/ 0 w 1447800"/>
              <a:gd name="connsiteY19" fmla="*/ 146752 h 1152144"/>
              <a:gd name="connsiteX0" fmla="*/ 0 w 1447800"/>
              <a:gd name="connsiteY0" fmla="*/ 151806 h 1157198"/>
              <a:gd name="connsiteX1" fmla="*/ 342993 w 1447800"/>
              <a:gd name="connsiteY1" fmla="*/ 154854 h 1157198"/>
              <a:gd name="connsiteX2" fmla="*/ 516729 w 1447800"/>
              <a:gd name="connsiteY2" fmla="*/ 301158 h 1157198"/>
              <a:gd name="connsiteX3" fmla="*/ 653889 w 1447800"/>
              <a:gd name="connsiteY3" fmla="*/ 154854 h 1157198"/>
              <a:gd name="connsiteX4" fmla="*/ 952978 w 1447800"/>
              <a:gd name="connsiteY4" fmla="*/ 157294 h 1157198"/>
              <a:gd name="connsiteX5" fmla="*/ 949772 w 1447800"/>
              <a:gd name="connsiteY5" fmla="*/ 5054 h 1157198"/>
              <a:gd name="connsiteX6" fmla="*/ 1125985 w 1447800"/>
              <a:gd name="connsiteY6" fmla="*/ 0 h 1157198"/>
              <a:gd name="connsiteX7" fmla="*/ 1297244 w 1447800"/>
              <a:gd name="connsiteY7" fmla="*/ 5054 h 1157198"/>
              <a:gd name="connsiteX8" fmla="*/ 1291307 w 1447800"/>
              <a:gd name="connsiteY8" fmla="*/ 148152 h 1157198"/>
              <a:gd name="connsiteX9" fmla="*/ 1447800 w 1447800"/>
              <a:gd name="connsiteY9" fmla="*/ 151806 h 1157198"/>
              <a:gd name="connsiteX10" fmla="*/ 1447800 w 1447800"/>
              <a:gd name="connsiteY10" fmla="*/ 990006 h 1157198"/>
              <a:gd name="connsiteX11" fmla="*/ 1294499 w 1447800"/>
              <a:gd name="connsiteY11" fmla="*/ 987796 h 1157198"/>
              <a:gd name="connsiteX12" fmla="*/ 1294022 w 1447800"/>
              <a:gd name="connsiteY12" fmla="*/ 841969 h 1157198"/>
              <a:gd name="connsiteX13" fmla="*/ 1133898 w 1447800"/>
              <a:gd name="connsiteY13" fmla="*/ 839843 h 1157198"/>
              <a:gd name="connsiteX14" fmla="*/ 969648 w 1447800"/>
              <a:gd name="connsiteY14" fmla="*/ 846302 h 1157198"/>
              <a:gd name="connsiteX15" fmla="*/ 969171 w 1447800"/>
              <a:gd name="connsiteY15" fmla="*/ 983462 h 1157198"/>
              <a:gd name="connsiteX16" fmla="*/ 658275 w 1447800"/>
              <a:gd name="connsiteY16" fmla="*/ 983462 h 1157198"/>
              <a:gd name="connsiteX17" fmla="*/ 521115 w 1447800"/>
              <a:gd name="connsiteY17" fmla="*/ 1157198 h 1157198"/>
              <a:gd name="connsiteX18" fmla="*/ 365667 w 1447800"/>
              <a:gd name="connsiteY18" fmla="*/ 992606 h 1157198"/>
              <a:gd name="connsiteX19" fmla="*/ 0 w 1447800"/>
              <a:gd name="connsiteY19" fmla="*/ 990006 h 1157198"/>
              <a:gd name="connsiteX20" fmla="*/ 0 w 1447800"/>
              <a:gd name="connsiteY20" fmla="*/ 151806 h 115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7800" h="1157198">
                <a:moveTo>
                  <a:pt x="0" y="151806"/>
                </a:moveTo>
                <a:lnTo>
                  <a:pt x="342993" y="154854"/>
                </a:lnTo>
                <a:lnTo>
                  <a:pt x="516729" y="301158"/>
                </a:lnTo>
                <a:lnTo>
                  <a:pt x="653889" y="154854"/>
                </a:lnTo>
                <a:lnTo>
                  <a:pt x="952978" y="157294"/>
                </a:lnTo>
                <a:cubicBezTo>
                  <a:pt x="951909" y="106547"/>
                  <a:pt x="950841" y="55801"/>
                  <a:pt x="949772" y="5054"/>
                </a:cubicBezTo>
                <a:lnTo>
                  <a:pt x="1125985" y="0"/>
                </a:lnTo>
                <a:lnTo>
                  <a:pt x="1297244" y="5054"/>
                </a:lnTo>
                <a:lnTo>
                  <a:pt x="1291307" y="148152"/>
                </a:lnTo>
                <a:lnTo>
                  <a:pt x="1447800" y="151806"/>
                </a:lnTo>
                <a:lnTo>
                  <a:pt x="1447800" y="990006"/>
                </a:lnTo>
                <a:lnTo>
                  <a:pt x="1294499" y="987796"/>
                </a:lnTo>
                <a:lnTo>
                  <a:pt x="1294022" y="841969"/>
                </a:lnTo>
                <a:lnTo>
                  <a:pt x="1133898" y="839843"/>
                </a:lnTo>
                <a:lnTo>
                  <a:pt x="969648" y="846302"/>
                </a:lnTo>
                <a:lnTo>
                  <a:pt x="969171" y="983462"/>
                </a:lnTo>
                <a:lnTo>
                  <a:pt x="658275" y="983462"/>
                </a:lnTo>
                <a:lnTo>
                  <a:pt x="521115" y="1157198"/>
                </a:lnTo>
                <a:lnTo>
                  <a:pt x="365667" y="992606"/>
                </a:lnTo>
                <a:lnTo>
                  <a:pt x="0" y="990006"/>
                </a:lnTo>
                <a:lnTo>
                  <a:pt x="0" y="151806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SEQ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/>
          <p:cNvCxnSpPr>
            <a:stCxn id="52" idx="6"/>
            <a:endCxn id="23" idx="13"/>
          </p:cNvCxnSpPr>
          <p:nvPr/>
        </p:nvCxnSpPr>
        <p:spPr>
          <a:xfrm flipV="1">
            <a:off x="2131014" y="1229521"/>
            <a:ext cx="7557" cy="353786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3" idx="17"/>
          </p:cNvCxnSpPr>
          <p:nvPr/>
        </p:nvCxnSpPr>
        <p:spPr>
          <a:xfrm flipH="1">
            <a:off x="1549174" y="1521912"/>
            <a:ext cx="4189" cy="386586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Rectangle 4"/>
          <p:cNvSpPr/>
          <p:nvPr/>
        </p:nvSpPr>
        <p:spPr>
          <a:xfrm>
            <a:off x="3525322" y="1908498"/>
            <a:ext cx="1382651" cy="1066168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1133898 w 1447800"/>
              <a:gd name="connsiteY12" fmla="*/ 834789 h 1152144"/>
              <a:gd name="connsiteX13" fmla="*/ 969648 w 1447800"/>
              <a:gd name="connsiteY13" fmla="*/ 841248 h 1152144"/>
              <a:gd name="connsiteX14" fmla="*/ 969171 w 1447800"/>
              <a:gd name="connsiteY14" fmla="*/ 978408 h 1152144"/>
              <a:gd name="connsiteX15" fmla="*/ 658275 w 1447800"/>
              <a:gd name="connsiteY15" fmla="*/ 978408 h 1152144"/>
              <a:gd name="connsiteX16" fmla="*/ 521115 w 1447800"/>
              <a:gd name="connsiteY16" fmla="*/ 1152144 h 1152144"/>
              <a:gd name="connsiteX17" fmla="*/ 365667 w 1447800"/>
              <a:gd name="connsiteY17" fmla="*/ 987552 h 1152144"/>
              <a:gd name="connsiteX18" fmla="*/ 0 w 1447800"/>
              <a:gd name="connsiteY18" fmla="*/ 984952 h 1152144"/>
              <a:gd name="connsiteX19" fmla="*/ 0 w 1447800"/>
              <a:gd name="connsiteY19" fmla="*/ 146752 h 1152144"/>
              <a:gd name="connsiteX0" fmla="*/ 0 w 1447800"/>
              <a:gd name="connsiteY0" fmla="*/ 151806 h 1157198"/>
              <a:gd name="connsiteX1" fmla="*/ 342993 w 1447800"/>
              <a:gd name="connsiteY1" fmla="*/ 154854 h 1157198"/>
              <a:gd name="connsiteX2" fmla="*/ 516729 w 1447800"/>
              <a:gd name="connsiteY2" fmla="*/ 301158 h 1157198"/>
              <a:gd name="connsiteX3" fmla="*/ 653889 w 1447800"/>
              <a:gd name="connsiteY3" fmla="*/ 154854 h 1157198"/>
              <a:gd name="connsiteX4" fmla="*/ 952978 w 1447800"/>
              <a:gd name="connsiteY4" fmla="*/ 157294 h 1157198"/>
              <a:gd name="connsiteX5" fmla="*/ 949772 w 1447800"/>
              <a:gd name="connsiteY5" fmla="*/ 5054 h 1157198"/>
              <a:gd name="connsiteX6" fmla="*/ 1125985 w 1447800"/>
              <a:gd name="connsiteY6" fmla="*/ 0 h 1157198"/>
              <a:gd name="connsiteX7" fmla="*/ 1297244 w 1447800"/>
              <a:gd name="connsiteY7" fmla="*/ 5054 h 1157198"/>
              <a:gd name="connsiteX8" fmla="*/ 1291307 w 1447800"/>
              <a:gd name="connsiteY8" fmla="*/ 148152 h 1157198"/>
              <a:gd name="connsiteX9" fmla="*/ 1447800 w 1447800"/>
              <a:gd name="connsiteY9" fmla="*/ 151806 h 1157198"/>
              <a:gd name="connsiteX10" fmla="*/ 1447800 w 1447800"/>
              <a:gd name="connsiteY10" fmla="*/ 990006 h 1157198"/>
              <a:gd name="connsiteX11" fmla="*/ 1294499 w 1447800"/>
              <a:gd name="connsiteY11" fmla="*/ 987796 h 1157198"/>
              <a:gd name="connsiteX12" fmla="*/ 1294022 w 1447800"/>
              <a:gd name="connsiteY12" fmla="*/ 841969 h 1157198"/>
              <a:gd name="connsiteX13" fmla="*/ 1133898 w 1447800"/>
              <a:gd name="connsiteY13" fmla="*/ 839843 h 1157198"/>
              <a:gd name="connsiteX14" fmla="*/ 969648 w 1447800"/>
              <a:gd name="connsiteY14" fmla="*/ 846302 h 1157198"/>
              <a:gd name="connsiteX15" fmla="*/ 969171 w 1447800"/>
              <a:gd name="connsiteY15" fmla="*/ 983462 h 1157198"/>
              <a:gd name="connsiteX16" fmla="*/ 658275 w 1447800"/>
              <a:gd name="connsiteY16" fmla="*/ 983462 h 1157198"/>
              <a:gd name="connsiteX17" fmla="*/ 521115 w 1447800"/>
              <a:gd name="connsiteY17" fmla="*/ 1157198 h 1157198"/>
              <a:gd name="connsiteX18" fmla="*/ 365667 w 1447800"/>
              <a:gd name="connsiteY18" fmla="*/ 992606 h 1157198"/>
              <a:gd name="connsiteX19" fmla="*/ 0 w 1447800"/>
              <a:gd name="connsiteY19" fmla="*/ 990006 h 1157198"/>
              <a:gd name="connsiteX20" fmla="*/ 0 w 1447800"/>
              <a:gd name="connsiteY20" fmla="*/ 151806 h 115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7800" h="1157198">
                <a:moveTo>
                  <a:pt x="0" y="151806"/>
                </a:moveTo>
                <a:lnTo>
                  <a:pt x="342993" y="154854"/>
                </a:lnTo>
                <a:lnTo>
                  <a:pt x="516729" y="301158"/>
                </a:lnTo>
                <a:lnTo>
                  <a:pt x="653889" y="154854"/>
                </a:lnTo>
                <a:lnTo>
                  <a:pt x="952978" y="157294"/>
                </a:lnTo>
                <a:cubicBezTo>
                  <a:pt x="951909" y="106547"/>
                  <a:pt x="950841" y="55801"/>
                  <a:pt x="949772" y="5054"/>
                </a:cubicBezTo>
                <a:lnTo>
                  <a:pt x="1125985" y="0"/>
                </a:lnTo>
                <a:lnTo>
                  <a:pt x="1297244" y="5054"/>
                </a:lnTo>
                <a:lnTo>
                  <a:pt x="1291307" y="148152"/>
                </a:lnTo>
                <a:lnTo>
                  <a:pt x="1447800" y="151806"/>
                </a:lnTo>
                <a:lnTo>
                  <a:pt x="1447800" y="990006"/>
                </a:lnTo>
                <a:lnTo>
                  <a:pt x="1294499" y="987796"/>
                </a:lnTo>
                <a:lnTo>
                  <a:pt x="1294022" y="841969"/>
                </a:lnTo>
                <a:lnTo>
                  <a:pt x="1133898" y="839843"/>
                </a:lnTo>
                <a:lnTo>
                  <a:pt x="969648" y="846302"/>
                </a:lnTo>
                <a:lnTo>
                  <a:pt x="969171" y="983462"/>
                </a:lnTo>
                <a:lnTo>
                  <a:pt x="658275" y="983462"/>
                </a:lnTo>
                <a:lnTo>
                  <a:pt x="521115" y="1157198"/>
                </a:lnTo>
                <a:lnTo>
                  <a:pt x="365667" y="992606"/>
                </a:lnTo>
                <a:lnTo>
                  <a:pt x="0" y="990006"/>
                </a:lnTo>
                <a:lnTo>
                  <a:pt x="0" y="151806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MC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160" name="Straight Arrow Connector 159"/>
          <p:cNvCxnSpPr/>
          <p:nvPr/>
        </p:nvCxnSpPr>
        <p:spPr>
          <a:xfrm flipH="1">
            <a:off x="4012357" y="1731977"/>
            <a:ext cx="1" cy="1697024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/>
          <p:cNvSpPr txBox="1"/>
          <p:nvPr/>
        </p:nvSpPr>
        <p:spPr>
          <a:xfrm>
            <a:off x="3838874" y="1291079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S</a:t>
            </a:r>
            <a:endParaRPr lang="en-US" sz="2400" b="1" i="1" dirty="0"/>
          </a:p>
        </p:txBody>
      </p:sp>
      <p:grpSp>
        <p:nvGrpSpPr>
          <p:cNvPr id="170" name="Group 169"/>
          <p:cNvGrpSpPr/>
          <p:nvPr/>
        </p:nvGrpSpPr>
        <p:grpSpPr>
          <a:xfrm>
            <a:off x="5410200" y="1845998"/>
            <a:ext cx="3629216" cy="1321689"/>
            <a:chOff x="4742028" y="1708057"/>
            <a:chExt cx="4358196" cy="1447799"/>
          </a:xfrm>
        </p:grpSpPr>
        <p:sp>
          <p:nvSpPr>
            <p:cNvPr id="27" name="Rounded Rectangle 26"/>
            <p:cNvSpPr/>
            <p:nvPr/>
          </p:nvSpPr>
          <p:spPr>
            <a:xfrm>
              <a:off x="8225254" y="1708057"/>
              <a:ext cx="874970" cy="408334"/>
            </a:xfrm>
            <a:prstGeom prst="roundRect">
              <a:avLst/>
            </a:prstGeom>
            <a:solidFill>
              <a:srgbClr val="FFCCFF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742028" y="1708057"/>
              <a:ext cx="1825497" cy="408334"/>
              <a:chOff x="412906" y="2139956"/>
              <a:chExt cx="5175544" cy="906427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412906" y="2139956"/>
                <a:ext cx="5175544" cy="906427"/>
              </a:xfrm>
              <a:prstGeom prst="roundRect">
                <a:avLst/>
              </a:prstGeom>
              <a:solidFill>
                <a:srgbClr val="FFCCFF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40717" y="2240669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020399" y="2240669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400083" y="2240669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779767" y="2240669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 dirty="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159451" y="2240669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 dirty="0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546506" y="2242346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 dirty="0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926190" y="2242346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 dirty="0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3305874" y="2242346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 dirty="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682659" y="2240669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 dirty="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4062343" y="2240669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 dirty="0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4449398" y="2242346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 dirty="0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829082" y="2242346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 dirty="0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208766" y="2242346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 dirty="0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637947" y="2242450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017629" y="2242450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 dirty="0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397313" y="2242450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 dirty="0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776997" y="2242450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 dirty="0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2156681" y="2242450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543736" y="2244127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 dirty="0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2923420" y="2244127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 dirty="0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3303104" y="2244127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 dirty="0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3679889" y="2242450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 dirty="0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059573" y="2242450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 dirty="0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446628" y="2244127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 dirty="0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826312" y="2244127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 dirty="0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5205996" y="2244127"/>
                <a:ext cx="227811" cy="704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400" dirty="0"/>
              </a:p>
            </p:txBody>
          </p:sp>
        </p:grpSp>
        <p:sp>
          <p:nvSpPr>
            <p:cNvPr id="60" name="Rounded Rectangle 59"/>
            <p:cNvSpPr/>
            <p:nvPr/>
          </p:nvSpPr>
          <p:spPr>
            <a:xfrm>
              <a:off x="7071885" y="1708057"/>
              <a:ext cx="1019419" cy="408334"/>
            </a:xfrm>
            <a:prstGeom prst="roundRect">
              <a:avLst/>
            </a:prstGeom>
            <a:solidFill>
              <a:srgbClr val="FFCCFF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152238" y="1753427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286158" y="1753427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420078" y="1753427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553999" y="1753427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7687919" y="1753427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824440" y="1754182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958360" y="1754182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8269148" y="1754182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8402046" y="1753427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8535967" y="1753427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8672487" y="1754182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806408" y="1754182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940329" y="1754182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285181" y="1754229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419101" y="1754229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7553022" y="1754229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7686942" y="1754229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7823463" y="1754985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957383" y="1754985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8268171" y="1754985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401069" y="1754229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8534990" y="1754229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8671510" y="1754985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8805431" y="1754985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8939351" y="1754985"/>
              <a:ext cx="80353" cy="317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4742028" y="2747522"/>
              <a:ext cx="1825497" cy="408334"/>
            </a:xfrm>
            <a:prstGeom prst="roundRect">
              <a:avLst/>
            </a:prstGeom>
            <a:solidFill>
              <a:srgbClr val="FFCCFF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823358" y="2847713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957278" y="2847713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091198" y="2847713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225119" y="2847713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5359039" y="2847713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495560" y="2848469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5629480" y="2848469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763401" y="2848469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5896299" y="2847713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6030220" y="2847713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6166740" y="2848469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6300661" y="2848469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6434581" y="2848469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4822381" y="2848516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956301" y="2848516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090221" y="2848516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224142" y="2848516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358062" y="2848516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494583" y="2849271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5628503" y="2849271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5762424" y="2849271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5895322" y="2848516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6029242" y="2848516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6165763" y="2849271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6299683" y="2849271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6433604" y="2849271"/>
              <a:ext cx="78399" cy="207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14" name="Down Arrow 113"/>
            <p:cNvSpPr/>
            <p:nvPr/>
          </p:nvSpPr>
          <p:spPr>
            <a:xfrm rot="16200000">
              <a:off x="6746620" y="1818909"/>
              <a:ext cx="184450" cy="238628"/>
            </a:xfrm>
            <a:prstGeom prst="down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8225254" y="2746720"/>
              <a:ext cx="874970" cy="408334"/>
            </a:xfrm>
            <a:prstGeom prst="roundRect">
              <a:avLst/>
            </a:prstGeom>
            <a:solidFill>
              <a:srgbClr val="FFCCFF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/>
            </a:p>
          </p:txBody>
        </p:sp>
        <p:sp>
          <p:nvSpPr>
            <p:cNvPr id="116" name="Rounded Rectangle 115"/>
            <p:cNvSpPr/>
            <p:nvPr/>
          </p:nvSpPr>
          <p:spPr>
            <a:xfrm>
              <a:off x="7071885" y="2746720"/>
              <a:ext cx="1019419" cy="408334"/>
            </a:xfrm>
            <a:prstGeom prst="roundRect">
              <a:avLst/>
            </a:prstGeom>
            <a:solidFill>
              <a:srgbClr val="FFCCFF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7153215" y="2848469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7287135" y="2848469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7421055" y="2848469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7554976" y="2848469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7688896" y="2848469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7825417" y="2849224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7959337" y="2849224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8270125" y="2849224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8403023" y="2848469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8536944" y="2848469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8673464" y="2849224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8807385" y="2849224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8941306" y="2849224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7152238" y="2849271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7286158" y="2849271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7420078" y="2849271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7553999" y="2849271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7687919" y="2849271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7824440" y="2850026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7958360" y="2850026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8269148" y="2850026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8402046" y="2849271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8535967" y="2849271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8672487" y="2850026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8806408" y="2850026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8940329" y="2850026"/>
              <a:ext cx="78399" cy="2048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 dirty="0"/>
            </a:p>
          </p:txBody>
        </p:sp>
        <p:sp>
          <p:nvSpPr>
            <p:cNvPr id="143" name="Down Arrow 142"/>
            <p:cNvSpPr/>
            <p:nvPr/>
          </p:nvSpPr>
          <p:spPr>
            <a:xfrm rot="5400000">
              <a:off x="6735289" y="2834353"/>
              <a:ext cx="207111" cy="238628"/>
            </a:xfrm>
            <a:prstGeom prst="down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924232" y="2144499"/>
              <a:ext cx="184731" cy="584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200" i="1" dirty="0"/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010143" y="1729308"/>
              <a:ext cx="159970" cy="187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</a:t>
              </a:r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008449" y="273157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</a:t>
              </a:r>
              <a:endParaRPr lang="en-US" dirty="0"/>
            </a:p>
          </p:txBody>
        </p:sp>
        <p:sp>
          <p:nvSpPr>
            <p:cNvPr id="148" name="Down Arrow 147"/>
            <p:cNvSpPr/>
            <p:nvPr/>
          </p:nvSpPr>
          <p:spPr>
            <a:xfrm>
              <a:off x="7527704" y="2497565"/>
              <a:ext cx="213296" cy="231708"/>
            </a:xfrm>
            <a:prstGeom prst="down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Down Arrow 148"/>
            <p:cNvSpPr/>
            <p:nvPr/>
          </p:nvSpPr>
          <p:spPr>
            <a:xfrm>
              <a:off x="8534990" y="2507904"/>
              <a:ext cx="213296" cy="231708"/>
            </a:xfrm>
            <a:prstGeom prst="down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8" name="Straight Arrow Connector 167"/>
          <p:cNvCxnSpPr/>
          <p:nvPr/>
        </p:nvCxnSpPr>
        <p:spPr>
          <a:xfrm flipV="1">
            <a:off x="4607569" y="1406414"/>
            <a:ext cx="627" cy="502085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flipV="1">
            <a:off x="4608196" y="2649475"/>
            <a:ext cx="627" cy="502085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Box 172"/>
          <p:cNvSpPr txBox="1"/>
          <p:nvPr/>
        </p:nvSpPr>
        <p:spPr>
          <a:xfrm>
            <a:off x="4440347" y="3151560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T</a:t>
            </a:r>
            <a:endParaRPr lang="en-US" sz="2400" b="1" i="1" dirty="0"/>
          </a:p>
        </p:txBody>
      </p:sp>
      <p:sp>
        <p:nvSpPr>
          <p:cNvPr id="174" name="TextBox 173"/>
          <p:cNvSpPr txBox="1"/>
          <p:nvPr/>
        </p:nvSpPr>
        <p:spPr>
          <a:xfrm>
            <a:off x="7626190" y="2209800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T</a:t>
            </a:r>
            <a:endParaRPr lang="en-US" sz="2400" b="1" i="1" dirty="0"/>
          </a:p>
        </p:txBody>
      </p:sp>
      <p:sp>
        <p:nvSpPr>
          <p:cNvPr id="175" name="TextBox 174"/>
          <p:cNvSpPr txBox="1"/>
          <p:nvPr/>
        </p:nvSpPr>
        <p:spPr>
          <a:xfrm>
            <a:off x="8472757" y="2209800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T</a:t>
            </a:r>
            <a:endParaRPr lang="en-US" sz="2400" b="1" i="1" dirty="0"/>
          </a:p>
        </p:txBody>
      </p:sp>
      <p:sp>
        <p:nvSpPr>
          <p:cNvPr id="171" name="Rectangle 170"/>
          <p:cNvSpPr/>
          <p:nvPr/>
        </p:nvSpPr>
        <p:spPr>
          <a:xfrm>
            <a:off x="4404804" y="2140308"/>
            <a:ext cx="319596" cy="4401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5204904" y="1583307"/>
            <a:ext cx="3939096" cy="194906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8" name="Straight Connector 177"/>
          <p:cNvCxnSpPr/>
          <p:nvPr/>
        </p:nvCxnSpPr>
        <p:spPr>
          <a:xfrm flipV="1">
            <a:off x="4404804" y="1583307"/>
            <a:ext cx="800100" cy="55700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4404804" y="2576175"/>
            <a:ext cx="800100" cy="95619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>
            <a:stCxn id="52" idx="9"/>
            <a:endCxn id="159" idx="0"/>
          </p:cNvCxnSpPr>
          <p:nvPr/>
        </p:nvCxnSpPr>
        <p:spPr>
          <a:xfrm>
            <a:off x="2438348" y="1723171"/>
            <a:ext cx="1086974" cy="32519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>
            <a:stCxn id="52" idx="10"/>
            <a:endCxn id="159" idx="19"/>
          </p:cNvCxnSpPr>
          <p:nvPr/>
        </p:nvCxnSpPr>
        <p:spPr>
          <a:xfrm>
            <a:off x="2438348" y="2495435"/>
            <a:ext cx="1086974" cy="32519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24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61" grpId="0"/>
      <p:bldP spid="173" grpId="0"/>
      <p:bldP spid="174" grpId="0"/>
      <p:bldP spid="175" grpId="0"/>
      <p:bldP spid="171" grpId="0" animBg="1"/>
      <p:bldP spid="17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4749" y="-305685"/>
            <a:ext cx="5386896" cy="3366093"/>
          </a:xfrm>
        </p:spPr>
        <p:txBody>
          <a:bodyPr>
            <a:normAutofit/>
          </a:bodyPr>
          <a:lstStyle/>
          <a:p>
            <a:r>
              <a:rPr lang="en-US" dirty="0" smtClean="0"/>
              <a:t>A Distributed,</a:t>
            </a:r>
            <a:br>
              <a:rPr lang="en-US" dirty="0" smtClean="0"/>
            </a:br>
            <a:r>
              <a:rPr lang="en-US" dirty="0" smtClean="0"/>
              <a:t>Multi-Core</a:t>
            </a:r>
            <a:br>
              <a:rPr lang="en-US" dirty="0" smtClean="0"/>
            </a:br>
            <a:r>
              <a:rPr lang="en-US" dirty="0" smtClean="0"/>
              <a:t>LINQ Compiler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36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55697" y="4417168"/>
            <a:ext cx="1382651" cy="1101497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1133898 w 1447800"/>
              <a:gd name="connsiteY12" fmla="*/ 834789 h 1152144"/>
              <a:gd name="connsiteX13" fmla="*/ 969648 w 1447800"/>
              <a:gd name="connsiteY13" fmla="*/ 841248 h 1152144"/>
              <a:gd name="connsiteX14" fmla="*/ 969171 w 1447800"/>
              <a:gd name="connsiteY14" fmla="*/ 978408 h 1152144"/>
              <a:gd name="connsiteX15" fmla="*/ 658275 w 1447800"/>
              <a:gd name="connsiteY15" fmla="*/ 978408 h 1152144"/>
              <a:gd name="connsiteX16" fmla="*/ 521115 w 1447800"/>
              <a:gd name="connsiteY16" fmla="*/ 1152144 h 1152144"/>
              <a:gd name="connsiteX17" fmla="*/ 365667 w 1447800"/>
              <a:gd name="connsiteY17" fmla="*/ 987552 h 1152144"/>
              <a:gd name="connsiteX18" fmla="*/ 0 w 1447800"/>
              <a:gd name="connsiteY18" fmla="*/ 984952 h 1152144"/>
              <a:gd name="connsiteX19" fmla="*/ 0 w 1447800"/>
              <a:gd name="connsiteY19" fmla="*/ 146752 h 1152144"/>
              <a:gd name="connsiteX0" fmla="*/ 0 w 1447800"/>
              <a:gd name="connsiteY0" fmla="*/ 151806 h 1157198"/>
              <a:gd name="connsiteX1" fmla="*/ 342993 w 1447800"/>
              <a:gd name="connsiteY1" fmla="*/ 154854 h 1157198"/>
              <a:gd name="connsiteX2" fmla="*/ 516729 w 1447800"/>
              <a:gd name="connsiteY2" fmla="*/ 301158 h 1157198"/>
              <a:gd name="connsiteX3" fmla="*/ 653889 w 1447800"/>
              <a:gd name="connsiteY3" fmla="*/ 154854 h 1157198"/>
              <a:gd name="connsiteX4" fmla="*/ 952978 w 1447800"/>
              <a:gd name="connsiteY4" fmla="*/ 157294 h 1157198"/>
              <a:gd name="connsiteX5" fmla="*/ 949772 w 1447800"/>
              <a:gd name="connsiteY5" fmla="*/ 5054 h 1157198"/>
              <a:gd name="connsiteX6" fmla="*/ 1125985 w 1447800"/>
              <a:gd name="connsiteY6" fmla="*/ 0 h 1157198"/>
              <a:gd name="connsiteX7" fmla="*/ 1297244 w 1447800"/>
              <a:gd name="connsiteY7" fmla="*/ 5054 h 1157198"/>
              <a:gd name="connsiteX8" fmla="*/ 1291307 w 1447800"/>
              <a:gd name="connsiteY8" fmla="*/ 148152 h 1157198"/>
              <a:gd name="connsiteX9" fmla="*/ 1447800 w 1447800"/>
              <a:gd name="connsiteY9" fmla="*/ 151806 h 1157198"/>
              <a:gd name="connsiteX10" fmla="*/ 1447800 w 1447800"/>
              <a:gd name="connsiteY10" fmla="*/ 990006 h 1157198"/>
              <a:gd name="connsiteX11" fmla="*/ 1294499 w 1447800"/>
              <a:gd name="connsiteY11" fmla="*/ 987796 h 1157198"/>
              <a:gd name="connsiteX12" fmla="*/ 1294022 w 1447800"/>
              <a:gd name="connsiteY12" fmla="*/ 841969 h 1157198"/>
              <a:gd name="connsiteX13" fmla="*/ 1133898 w 1447800"/>
              <a:gd name="connsiteY13" fmla="*/ 839843 h 1157198"/>
              <a:gd name="connsiteX14" fmla="*/ 969648 w 1447800"/>
              <a:gd name="connsiteY14" fmla="*/ 846302 h 1157198"/>
              <a:gd name="connsiteX15" fmla="*/ 969171 w 1447800"/>
              <a:gd name="connsiteY15" fmla="*/ 983462 h 1157198"/>
              <a:gd name="connsiteX16" fmla="*/ 658275 w 1447800"/>
              <a:gd name="connsiteY16" fmla="*/ 983462 h 1157198"/>
              <a:gd name="connsiteX17" fmla="*/ 521115 w 1447800"/>
              <a:gd name="connsiteY17" fmla="*/ 1157198 h 1157198"/>
              <a:gd name="connsiteX18" fmla="*/ 365667 w 1447800"/>
              <a:gd name="connsiteY18" fmla="*/ 992606 h 1157198"/>
              <a:gd name="connsiteX19" fmla="*/ 0 w 1447800"/>
              <a:gd name="connsiteY19" fmla="*/ 990006 h 1157198"/>
              <a:gd name="connsiteX20" fmla="*/ 0 w 1447800"/>
              <a:gd name="connsiteY20" fmla="*/ 151806 h 115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7800" h="1157198">
                <a:moveTo>
                  <a:pt x="0" y="151806"/>
                </a:moveTo>
                <a:lnTo>
                  <a:pt x="342993" y="154854"/>
                </a:lnTo>
                <a:lnTo>
                  <a:pt x="516729" y="301158"/>
                </a:lnTo>
                <a:lnTo>
                  <a:pt x="653889" y="154854"/>
                </a:lnTo>
                <a:lnTo>
                  <a:pt x="952978" y="157294"/>
                </a:lnTo>
                <a:cubicBezTo>
                  <a:pt x="951909" y="106547"/>
                  <a:pt x="950841" y="55801"/>
                  <a:pt x="949772" y="5054"/>
                </a:cubicBezTo>
                <a:lnTo>
                  <a:pt x="1125985" y="0"/>
                </a:lnTo>
                <a:lnTo>
                  <a:pt x="1297244" y="5054"/>
                </a:lnTo>
                <a:lnTo>
                  <a:pt x="1291307" y="148152"/>
                </a:lnTo>
                <a:lnTo>
                  <a:pt x="1447800" y="151806"/>
                </a:lnTo>
                <a:lnTo>
                  <a:pt x="1447800" y="990006"/>
                </a:lnTo>
                <a:lnTo>
                  <a:pt x="1294499" y="987796"/>
                </a:lnTo>
                <a:lnTo>
                  <a:pt x="1294022" y="841969"/>
                </a:lnTo>
                <a:lnTo>
                  <a:pt x="1133898" y="839843"/>
                </a:lnTo>
                <a:lnTo>
                  <a:pt x="969648" y="846302"/>
                </a:lnTo>
                <a:lnTo>
                  <a:pt x="969171" y="983462"/>
                </a:lnTo>
                <a:lnTo>
                  <a:pt x="658275" y="983462"/>
                </a:lnTo>
                <a:lnTo>
                  <a:pt x="521115" y="1157198"/>
                </a:lnTo>
                <a:lnTo>
                  <a:pt x="365667" y="992606"/>
                </a:lnTo>
                <a:lnTo>
                  <a:pt x="0" y="990006"/>
                </a:lnTo>
                <a:lnTo>
                  <a:pt x="0" y="151806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case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32755" y="5826176"/>
            <a:ext cx="1382651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Select</a:t>
            </a:r>
          </a:p>
        </p:txBody>
      </p:sp>
      <p:sp>
        <p:nvSpPr>
          <p:cNvPr id="7" name="Rectangle 4"/>
          <p:cNvSpPr/>
          <p:nvPr/>
        </p:nvSpPr>
        <p:spPr>
          <a:xfrm>
            <a:off x="2073332" y="5821737"/>
            <a:ext cx="1382651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GroupBy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stCxn id="5" idx="17"/>
            <a:endCxn id="6" idx="2"/>
          </p:cNvCxnSpPr>
          <p:nvPr/>
        </p:nvCxnSpPr>
        <p:spPr>
          <a:xfrm flipH="1">
            <a:off x="1026232" y="5518665"/>
            <a:ext cx="527131" cy="617706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17"/>
            <a:endCxn id="7" idx="2"/>
          </p:cNvCxnSpPr>
          <p:nvPr/>
        </p:nvCxnSpPr>
        <p:spPr>
          <a:xfrm>
            <a:off x="1553363" y="5518665"/>
            <a:ext cx="1013446" cy="613267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5" idx="13"/>
          </p:cNvCxnSpPr>
          <p:nvPr/>
        </p:nvCxnSpPr>
        <p:spPr>
          <a:xfrm flipV="1">
            <a:off x="1553363" y="5216586"/>
            <a:ext cx="585208" cy="61093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5" idx="13"/>
          </p:cNvCxnSpPr>
          <p:nvPr/>
        </p:nvCxnSpPr>
        <p:spPr>
          <a:xfrm flipH="1" flipV="1">
            <a:off x="2138571" y="5216586"/>
            <a:ext cx="975333" cy="61093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1" idx="17"/>
            <a:endCxn id="5" idx="2"/>
          </p:cNvCxnSpPr>
          <p:nvPr/>
        </p:nvCxnSpPr>
        <p:spPr>
          <a:xfrm flipH="1">
            <a:off x="1549174" y="4418968"/>
            <a:ext cx="4189" cy="28486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6"/>
            <a:endCxn id="31" idx="13"/>
          </p:cNvCxnSpPr>
          <p:nvPr/>
        </p:nvCxnSpPr>
        <p:spPr>
          <a:xfrm flipV="1">
            <a:off x="2131014" y="4126577"/>
            <a:ext cx="7557" cy="29059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/>
          <p:cNvSpPr/>
          <p:nvPr/>
        </p:nvSpPr>
        <p:spPr>
          <a:xfrm>
            <a:off x="3604704" y="5821737"/>
            <a:ext cx="1600200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Aggregate</a:t>
            </a:r>
          </a:p>
        </p:txBody>
      </p:sp>
      <p:cxnSp>
        <p:nvCxnSpPr>
          <p:cNvPr id="15" name="Straight Arrow Connector 14"/>
          <p:cNvCxnSpPr>
            <a:stCxn id="5" idx="17"/>
            <a:endCxn id="14" idx="2"/>
          </p:cNvCxnSpPr>
          <p:nvPr/>
        </p:nvCxnSpPr>
        <p:spPr>
          <a:xfrm>
            <a:off x="1553363" y="5518665"/>
            <a:ext cx="2622463" cy="613267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5" idx="13"/>
          </p:cNvCxnSpPr>
          <p:nvPr/>
        </p:nvCxnSpPr>
        <p:spPr>
          <a:xfrm flipH="1" flipV="1">
            <a:off x="2138571" y="5216586"/>
            <a:ext cx="2677037" cy="60515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4"/>
          <p:cNvSpPr/>
          <p:nvPr/>
        </p:nvSpPr>
        <p:spPr>
          <a:xfrm>
            <a:off x="1055697" y="3352800"/>
            <a:ext cx="1382651" cy="1066168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1133898 w 1447800"/>
              <a:gd name="connsiteY12" fmla="*/ 834789 h 1152144"/>
              <a:gd name="connsiteX13" fmla="*/ 969648 w 1447800"/>
              <a:gd name="connsiteY13" fmla="*/ 841248 h 1152144"/>
              <a:gd name="connsiteX14" fmla="*/ 969171 w 1447800"/>
              <a:gd name="connsiteY14" fmla="*/ 978408 h 1152144"/>
              <a:gd name="connsiteX15" fmla="*/ 658275 w 1447800"/>
              <a:gd name="connsiteY15" fmla="*/ 978408 h 1152144"/>
              <a:gd name="connsiteX16" fmla="*/ 521115 w 1447800"/>
              <a:gd name="connsiteY16" fmla="*/ 1152144 h 1152144"/>
              <a:gd name="connsiteX17" fmla="*/ 365667 w 1447800"/>
              <a:gd name="connsiteY17" fmla="*/ 987552 h 1152144"/>
              <a:gd name="connsiteX18" fmla="*/ 0 w 1447800"/>
              <a:gd name="connsiteY18" fmla="*/ 984952 h 1152144"/>
              <a:gd name="connsiteX19" fmla="*/ 0 w 1447800"/>
              <a:gd name="connsiteY19" fmla="*/ 146752 h 1152144"/>
              <a:gd name="connsiteX0" fmla="*/ 0 w 1447800"/>
              <a:gd name="connsiteY0" fmla="*/ 151806 h 1157198"/>
              <a:gd name="connsiteX1" fmla="*/ 342993 w 1447800"/>
              <a:gd name="connsiteY1" fmla="*/ 154854 h 1157198"/>
              <a:gd name="connsiteX2" fmla="*/ 516729 w 1447800"/>
              <a:gd name="connsiteY2" fmla="*/ 301158 h 1157198"/>
              <a:gd name="connsiteX3" fmla="*/ 653889 w 1447800"/>
              <a:gd name="connsiteY3" fmla="*/ 154854 h 1157198"/>
              <a:gd name="connsiteX4" fmla="*/ 952978 w 1447800"/>
              <a:gd name="connsiteY4" fmla="*/ 157294 h 1157198"/>
              <a:gd name="connsiteX5" fmla="*/ 949772 w 1447800"/>
              <a:gd name="connsiteY5" fmla="*/ 5054 h 1157198"/>
              <a:gd name="connsiteX6" fmla="*/ 1125985 w 1447800"/>
              <a:gd name="connsiteY6" fmla="*/ 0 h 1157198"/>
              <a:gd name="connsiteX7" fmla="*/ 1297244 w 1447800"/>
              <a:gd name="connsiteY7" fmla="*/ 5054 h 1157198"/>
              <a:gd name="connsiteX8" fmla="*/ 1291307 w 1447800"/>
              <a:gd name="connsiteY8" fmla="*/ 148152 h 1157198"/>
              <a:gd name="connsiteX9" fmla="*/ 1447800 w 1447800"/>
              <a:gd name="connsiteY9" fmla="*/ 151806 h 1157198"/>
              <a:gd name="connsiteX10" fmla="*/ 1447800 w 1447800"/>
              <a:gd name="connsiteY10" fmla="*/ 990006 h 1157198"/>
              <a:gd name="connsiteX11" fmla="*/ 1294499 w 1447800"/>
              <a:gd name="connsiteY11" fmla="*/ 987796 h 1157198"/>
              <a:gd name="connsiteX12" fmla="*/ 1294022 w 1447800"/>
              <a:gd name="connsiteY12" fmla="*/ 841969 h 1157198"/>
              <a:gd name="connsiteX13" fmla="*/ 1133898 w 1447800"/>
              <a:gd name="connsiteY13" fmla="*/ 839843 h 1157198"/>
              <a:gd name="connsiteX14" fmla="*/ 969648 w 1447800"/>
              <a:gd name="connsiteY14" fmla="*/ 846302 h 1157198"/>
              <a:gd name="connsiteX15" fmla="*/ 969171 w 1447800"/>
              <a:gd name="connsiteY15" fmla="*/ 983462 h 1157198"/>
              <a:gd name="connsiteX16" fmla="*/ 658275 w 1447800"/>
              <a:gd name="connsiteY16" fmla="*/ 983462 h 1157198"/>
              <a:gd name="connsiteX17" fmla="*/ 521115 w 1447800"/>
              <a:gd name="connsiteY17" fmla="*/ 1157198 h 1157198"/>
              <a:gd name="connsiteX18" fmla="*/ 365667 w 1447800"/>
              <a:gd name="connsiteY18" fmla="*/ 992606 h 1157198"/>
              <a:gd name="connsiteX19" fmla="*/ 0 w 1447800"/>
              <a:gd name="connsiteY19" fmla="*/ 990006 h 1157198"/>
              <a:gd name="connsiteX20" fmla="*/ 0 w 1447800"/>
              <a:gd name="connsiteY20" fmla="*/ 151806 h 115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7800" h="1157198">
                <a:moveTo>
                  <a:pt x="0" y="151806"/>
                </a:moveTo>
                <a:lnTo>
                  <a:pt x="342993" y="154854"/>
                </a:lnTo>
                <a:lnTo>
                  <a:pt x="516729" y="301158"/>
                </a:lnTo>
                <a:lnTo>
                  <a:pt x="653889" y="154854"/>
                </a:lnTo>
                <a:lnTo>
                  <a:pt x="952978" y="157294"/>
                </a:lnTo>
                <a:cubicBezTo>
                  <a:pt x="951909" y="106547"/>
                  <a:pt x="950841" y="55801"/>
                  <a:pt x="949772" y="5054"/>
                </a:cubicBezTo>
                <a:lnTo>
                  <a:pt x="1125985" y="0"/>
                </a:lnTo>
                <a:lnTo>
                  <a:pt x="1297244" y="5054"/>
                </a:lnTo>
                <a:lnTo>
                  <a:pt x="1291307" y="148152"/>
                </a:lnTo>
                <a:lnTo>
                  <a:pt x="1447800" y="151806"/>
                </a:lnTo>
                <a:lnTo>
                  <a:pt x="1447800" y="990006"/>
                </a:lnTo>
                <a:lnTo>
                  <a:pt x="1294499" y="987796"/>
                </a:lnTo>
                <a:lnTo>
                  <a:pt x="1294022" y="841969"/>
                </a:lnTo>
                <a:lnTo>
                  <a:pt x="1133898" y="839843"/>
                </a:lnTo>
                <a:lnTo>
                  <a:pt x="969648" y="846302"/>
                </a:lnTo>
                <a:lnTo>
                  <a:pt x="969171" y="983462"/>
                </a:lnTo>
                <a:lnTo>
                  <a:pt x="658275" y="983462"/>
                </a:lnTo>
                <a:lnTo>
                  <a:pt x="521115" y="1157198"/>
                </a:lnTo>
                <a:lnTo>
                  <a:pt x="365667" y="992606"/>
                </a:lnTo>
                <a:lnTo>
                  <a:pt x="0" y="990006"/>
                </a:lnTo>
                <a:lnTo>
                  <a:pt x="0" y="151806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*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52" name="Rectangle 4"/>
          <p:cNvSpPr/>
          <p:nvPr/>
        </p:nvSpPr>
        <p:spPr>
          <a:xfrm>
            <a:off x="1055697" y="2286632"/>
            <a:ext cx="1382651" cy="1066168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1133898 w 1447800"/>
              <a:gd name="connsiteY12" fmla="*/ 834789 h 1152144"/>
              <a:gd name="connsiteX13" fmla="*/ 969648 w 1447800"/>
              <a:gd name="connsiteY13" fmla="*/ 841248 h 1152144"/>
              <a:gd name="connsiteX14" fmla="*/ 969171 w 1447800"/>
              <a:gd name="connsiteY14" fmla="*/ 978408 h 1152144"/>
              <a:gd name="connsiteX15" fmla="*/ 658275 w 1447800"/>
              <a:gd name="connsiteY15" fmla="*/ 978408 h 1152144"/>
              <a:gd name="connsiteX16" fmla="*/ 521115 w 1447800"/>
              <a:gd name="connsiteY16" fmla="*/ 1152144 h 1152144"/>
              <a:gd name="connsiteX17" fmla="*/ 365667 w 1447800"/>
              <a:gd name="connsiteY17" fmla="*/ 987552 h 1152144"/>
              <a:gd name="connsiteX18" fmla="*/ 0 w 1447800"/>
              <a:gd name="connsiteY18" fmla="*/ 984952 h 1152144"/>
              <a:gd name="connsiteX19" fmla="*/ 0 w 1447800"/>
              <a:gd name="connsiteY19" fmla="*/ 146752 h 1152144"/>
              <a:gd name="connsiteX0" fmla="*/ 0 w 1447800"/>
              <a:gd name="connsiteY0" fmla="*/ 151806 h 1157198"/>
              <a:gd name="connsiteX1" fmla="*/ 342993 w 1447800"/>
              <a:gd name="connsiteY1" fmla="*/ 154854 h 1157198"/>
              <a:gd name="connsiteX2" fmla="*/ 516729 w 1447800"/>
              <a:gd name="connsiteY2" fmla="*/ 301158 h 1157198"/>
              <a:gd name="connsiteX3" fmla="*/ 653889 w 1447800"/>
              <a:gd name="connsiteY3" fmla="*/ 154854 h 1157198"/>
              <a:gd name="connsiteX4" fmla="*/ 952978 w 1447800"/>
              <a:gd name="connsiteY4" fmla="*/ 157294 h 1157198"/>
              <a:gd name="connsiteX5" fmla="*/ 949772 w 1447800"/>
              <a:gd name="connsiteY5" fmla="*/ 5054 h 1157198"/>
              <a:gd name="connsiteX6" fmla="*/ 1125985 w 1447800"/>
              <a:gd name="connsiteY6" fmla="*/ 0 h 1157198"/>
              <a:gd name="connsiteX7" fmla="*/ 1297244 w 1447800"/>
              <a:gd name="connsiteY7" fmla="*/ 5054 h 1157198"/>
              <a:gd name="connsiteX8" fmla="*/ 1291307 w 1447800"/>
              <a:gd name="connsiteY8" fmla="*/ 148152 h 1157198"/>
              <a:gd name="connsiteX9" fmla="*/ 1447800 w 1447800"/>
              <a:gd name="connsiteY9" fmla="*/ 151806 h 1157198"/>
              <a:gd name="connsiteX10" fmla="*/ 1447800 w 1447800"/>
              <a:gd name="connsiteY10" fmla="*/ 990006 h 1157198"/>
              <a:gd name="connsiteX11" fmla="*/ 1294499 w 1447800"/>
              <a:gd name="connsiteY11" fmla="*/ 987796 h 1157198"/>
              <a:gd name="connsiteX12" fmla="*/ 1294022 w 1447800"/>
              <a:gd name="connsiteY12" fmla="*/ 841969 h 1157198"/>
              <a:gd name="connsiteX13" fmla="*/ 1133898 w 1447800"/>
              <a:gd name="connsiteY13" fmla="*/ 839843 h 1157198"/>
              <a:gd name="connsiteX14" fmla="*/ 969648 w 1447800"/>
              <a:gd name="connsiteY14" fmla="*/ 846302 h 1157198"/>
              <a:gd name="connsiteX15" fmla="*/ 969171 w 1447800"/>
              <a:gd name="connsiteY15" fmla="*/ 983462 h 1157198"/>
              <a:gd name="connsiteX16" fmla="*/ 658275 w 1447800"/>
              <a:gd name="connsiteY16" fmla="*/ 983462 h 1157198"/>
              <a:gd name="connsiteX17" fmla="*/ 521115 w 1447800"/>
              <a:gd name="connsiteY17" fmla="*/ 1157198 h 1157198"/>
              <a:gd name="connsiteX18" fmla="*/ 365667 w 1447800"/>
              <a:gd name="connsiteY18" fmla="*/ 992606 h 1157198"/>
              <a:gd name="connsiteX19" fmla="*/ 0 w 1447800"/>
              <a:gd name="connsiteY19" fmla="*/ 990006 h 1157198"/>
              <a:gd name="connsiteX20" fmla="*/ 0 w 1447800"/>
              <a:gd name="connsiteY20" fmla="*/ 151806 h 115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7800" h="1157198">
                <a:moveTo>
                  <a:pt x="0" y="151806"/>
                </a:moveTo>
                <a:lnTo>
                  <a:pt x="342993" y="154854"/>
                </a:lnTo>
                <a:lnTo>
                  <a:pt x="516729" y="301158"/>
                </a:lnTo>
                <a:lnTo>
                  <a:pt x="653889" y="154854"/>
                </a:lnTo>
                <a:lnTo>
                  <a:pt x="952978" y="157294"/>
                </a:lnTo>
                <a:cubicBezTo>
                  <a:pt x="951909" y="106547"/>
                  <a:pt x="950841" y="55801"/>
                  <a:pt x="949772" y="5054"/>
                </a:cubicBezTo>
                <a:lnTo>
                  <a:pt x="1125985" y="0"/>
                </a:lnTo>
                <a:lnTo>
                  <a:pt x="1297244" y="5054"/>
                </a:lnTo>
                <a:lnTo>
                  <a:pt x="1291307" y="148152"/>
                </a:lnTo>
                <a:lnTo>
                  <a:pt x="1447800" y="151806"/>
                </a:lnTo>
                <a:lnTo>
                  <a:pt x="1447800" y="990006"/>
                </a:lnTo>
                <a:lnTo>
                  <a:pt x="1294499" y="987796"/>
                </a:lnTo>
                <a:lnTo>
                  <a:pt x="1294022" y="841969"/>
                </a:lnTo>
                <a:lnTo>
                  <a:pt x="1133898" y="839843"/>
                </a:lnTo>
                <a:lnTo>
                  <a:pt x="969648" y="846302"/>
                </a:lnTo>
                <a:lnTo>
                  <a:pt x="969171" y="983462"/>
                </a:lnTo>
                <a:lnTo>
                  <a:pt x="658275" y="983462"/>
                </a:lnTo>
                <a:lnTo>
                  <a:pt x="521115" y="1157198"/>
                </a:lnTo>
                <a:lnTo>
                  <a:pt x="365667" y="992606"/>
                </a:lnTo>
                <a:lnTo>
                  <a:pt x="0" y="990006"/>
                </a:lnTo>
                <a:lnTo>
                  <a:pt x="0" y="151806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MC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53" name="Straight Arrow Connector 52"/>
          <p:cNvCxnSpPr>
            <a:stCxn id="31" idx="6"/>
            <a:endCxn id="52" idx="13"/>
          </p:cNvCxnSpPr>
          <p:nvPr/>
        </p:nvCxnSpPr>
        <p:spPr>
          <a:xfrm flipV="1">
            <a:off x="2131014" y="3060409"/>
            <a:ext cx="7557" cy="29239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2" idx="17"/>
            <a:endCxn id="31" idx="2"/>
          </p:cNvCxnSpPr>
          <p:nvPr/>
        </p:nvCxnSpPr>
        <p:spPr>
          <a:xfrm flipH="1">
            <a:off x="1549174" y="3352800"/>
            <a:ext cx="4189" cy="277468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4"/>
          <p:cNvSpPr/>
          <p:nvPr/>
        </p:nvSpPr>
        <p:spPr>
          <a:xfrm>
            <a:off x="1055697" y="1219832"/>
            <a:ext cx="1382651" cy="1066168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1133898 w 1447800"/>
              <a:gd name="connsiteY12" fmla="*/ 834789 h 1152144"/>
              <a:gd name="connsiteX13" fmla="*/ 969648 w 1447800"/>
              <a:gd name="connsiteY13" fmla="*/ 841248 h 1152144"/>
              <a:gd name="connsiteX14" fmla="*/ 969171 w 1447800"/>
              <a:gd name="connsiteY14" fmla="*/ 978408 h 1152144"/>
              <a:gd name="connsiteX15" fmla="*/ 658275 w 1447800"/>
              <a:gd name="connsiteY15" fmla="*/ 978408 h 1152144"/>
              <a:gd name="connsiteX16" fmla="*/ 521115 w 1447800"/>
              <a:gd name="connsiteY16" fmla="*/ 1152144 h 1152144"/>
              <a:gd name="connsiteX17" fmla="*/ 365667 w 1447800"/>
              <a:gd name="connsiteY17" fmla="*/ 987552 h 1152144"/>
              <a:gd name="connsiteX18" fmla="*/ 0 w 1447800"/>
              <a:gd name="connsiteY18" fmla="*/ 984952 h 1152144"/>
              <a:gd name="connsiteX19" fmla="*/ 0 w 1447800"/>
              <a:gd name="connsiteY19" fmla="*/ 146752 h 1152144"/>
              <a:gd name="connsiteX0" fmla="*/ 0 w 1447800"/>
              <a:gd name="connsiteY0" fmla="*/ 151806 h 1157198"/>
              <a:gd name="connsiteX1" fmla="*/ 342993 w 1447800"/>
              <a:gd name="connsiteY1" fmla="*/ 154854 h 1157198"/>
              <a:gd name="connsiteX2" fmla="*/ 516729 w 1447800"/>
              <a:gd name="connsiteY2" fmla="*/ 301158 h 1157198"/>
              <a:gd name="connsiteX3" fmla="*/ 653889 w 1447800"/>
              <a:gd name="connsiteY3" fmla="*/ 154854 h 1157198"/>
              <a:gd name="connsiteX4" fmla="*/ 952978 w 1447800"/>
              <a:gd name="connsiteY4" fmla="*/ 157294 h 1157198"/>
              <a:gd name="connsiteX5" fmla="*/ 949772 w 1447800"/>
              <a:gd name="connsiteY5" fmla="*/ 5054 h 1157198"/>
              <a:gd name="connsiteX6" fmla="*/ 1125985 w 1447800"/>
              <a:gd name="connsiteY6" fmla="*/ 0 h 1157198"/>
              <a:gd name="connsiteX7" fmla="*/ 1297244 w 1447800"/>
              <a:gd name="connsiteY7" fmla="*/ 5054 h 1157198"/>
              <a:gd name="connsiteX8" fmla="*/ 1291307 w 1447800"/>
              <a:gd name="connsiteY8" fmla="*/ 148152 h 1157198"/>
              <a:gd name="connsiteX9" fmla="*/ 1447800 w 1447800"/>
              <a:gd name="connsiteY9" fmla="*/ 151806 h 1157198"/>
              <a:gd name="connsiteX10" fmla="*/ 1447800 w 1447800"/>
              <a:gd name="connsiteY10" fmla="*/ 990006 h 1157198"/>
              <a:gd name="connsiteX11" fmla="*/ 1294499 w 1447800"/>
              <a:gd name="connsiteY11" fmla="*/ 987796 h 1157198"/>
              <a:gd name="connsiteX12" fmla="*/ 1294022 w 1447800"/>
              <a:gd name="connsiteY12" fmla="*/ 841969 h 1157198"/>
              <a:gd name="connsiteX13" fmla="*/ 1133898 w 1447800"/>
              <a:gd name="connsiteY13" fmla="*/ 839843 h 1157198"/>
              <a:gd name="connsiteX14" fmla="*/ 969648 w 1447800"/>
              <a:gd name="connsiteY14" fmla="*/ 846302 h 1157198"/>
              <a:gd name="connsiteX15" fmla="*/ 969171 w 1447800"/>
              <a:gd name="connsiteY15" fmla="*/ 983462 h 1157198"/>
              <a:gd name="connsiteX16" fmla="*/ 658275 w 1447800"/>
              <a:gd name="connsiteY16" fmla="*/ 983462 h 1157198"/>
              <a:gd name="connsiteX17" fmla="*/ 521115 w 1447800"/>
              <a:gd name="connsiteY17" fmla="*/ 1157198 h 1157198"/>
              <a:gd name="connsiteX18" fmla="*/ 365667 w 1447800"/>
              <a:gd name="connsiteY18" fmla="*/ 992606 h 1157198"/>
              <a:gd name="connsiteX19" fmla="*/ 0 w 1447800"/>
              <a:gd name="connsiteY19" fmla="*/ 990006 h 1157198"/>
              <a:gd name="connsiteX20" fmla="*/ 0 w 1447800"/>
              <a:gd name="connsiteY20" fmla="*/ 151806 h 115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7800" h="1157198">
                <a:moveTo>
                  <a:pt x="0" y="151806"/>
                </a:moveTo>
                <a:lnTo>
                  <a:pt x="342993" y="154854"/>
                </a:lnTo>
                <a:lnTo>
                  <a:pt x="516729" y="301158"/>
                </a:lnTo>
                <a:lnTo>
                  <a:pt x="653889" y="154854"/>
                </a:lnTo>
                <a:lnTo>
                  <a:pt x="952978" y="157294"/>
                </a:lnTo>
                <a:cubicBezTo>
                  <a:pt x="951909" y="106547"/>
                  <a:pt x="950841" y="55801"/>
                  <a:pt x="949772" y="5054"/>
                </a:cubicBezTo>
                <a:lnTo>
                  <a:pt x="1125985" y="0"/>
                </a:lnTo>
                <a:lnTo>
                  <a:pt x="1297244" y="5054"/>
                </a:lnTo>
                <a:lnTo>
                  <a:pt x="1291307" y="148152"/>
                </a:lnTo>
                <a:lnTo>
                  <a:pt x="1447800" y="151806"/>
                </a:lnTo>
                <a:lnTo>
                  <a:pt x="1447800" y="990006"/>
                </a:lnTo>
                <a:lnTo>
                  <a:pt x="1294499" y="987796"/>
                </a:lnTo>
                <a:lnTo>
                  <a:pt x="1294022" y="841969"/>
                </a:lnTo>
                <a:lnTo>
                  <a:pt x="1133898" y="839843"/>
                </a:lnTo>
                <a:lnTo>
                  <a:pt x="969648" y="846302"/>
                </a:lnTo>
                <a:lnTo>
                  <a:pt x="969171" y="983462"/>
                </a:lnTo>
                <a:lnTo>
                  <a:pt x="658275" y="983462"/>
                </a:lnTo>
                <a:lnTo>
                  <a:pt x="521115" y="1157198"/>
                </a:lnTo>
                <a:lnTo>
                  <a:pt x="365667" y="992606"/>
                </a:lnTo>
                <a:lnTo>
                  <a:pt x="0" y="990006"/>
                </a:lnTo>
                <a:lnTo>
                  <a:pt x="0" y="151806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Cluster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/>
          <p:cNvCxnSpPr>
            <a:stCxn id="52" idx="6"/>
            <a:endCxn id="23" idx="13"/>
          </p:cNvCxnSpPr>
          <p:nvPr/>
        </p:nvCxnSpPr>
        <p:spPr>
          <a:xfrm flipV="1">
            <a:off x="2131014" y="1993609"/>
            <a:ext cx="7557" cy="293023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3" idx="17"/>
            <a:endCxn id="52" idx="2"/>
          </p:cNvCxnSpPr>
          <p:nvPr/>
        </p:nvCxnSpPr>
        <p:spPr>
          <a:xfrm flipH="1">
            <a:off x="1549174" y="2286000"/>
            <a:ext cx="4189" cy="278100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4"/>
          <p:cNvSpPr/>
          <p:nvPr/>
        </p:nvSpPr>
        <p:spPr>
          <a:xfrm>
            <a:off x="1055697" y="153664"/>
            <a:ext cx="1382651" cy="1066168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1133898 w 1447800"/>
              <a:gd name="connsiteY12" fmla="*/ 834789 h 1152144"/>
              <a:gd name="connsiteX13" fmla="*/ 969648 w 1447800"/>
              <a:gd name="connsiteY13" fmla="*/ 841248 h 1152144"/>
              <a:gd name="connsiteX14" fmla="*/ 969171 w 1447800"/>
              <a:gd name="connsiteY14" fmla="*/ 978408 h 1152144"/>
              <a:gd name="connsiteX15" fmla="*/ 658275 w 1447800"/>
              <a:gd name="connsiteY15" fmla="*/ 978408 h 1152144"/>
              <a:gd name="connsiteX16" fmla="*/ 521115 w 1447800"/>
              <a:gd name="connsiteY16" fmla="*/ 1152144 h 1152144"/>
              <a:gd name="connsiteX17" fmla="*/ 365667 w 1447800"/>
              <a:gd name="connsiteY17" fmla="*/ 987552 h 1152144"/>
              <a:gd name="connsiteX18" fmla="*/ 0 w 1447800"/>
              <a:gd name="connsiteY18" fmla="*/ 984952 h 1152144"/>
              <a:gd name="connsiteX19" fmla="*/ 0 w 1447800"/>
              <a:gd name="connsiteY19" fmla="*/ 146752 h 1152144"/>
              <a:gd name="connsiteX0" fmla="*/ 0 w 1447800"/>
              <a:gd name="connsiteY0" fmla="*/ 151806 h 1157198"/>
              <a:gd name="connsiteX1" fmla="*/ 342993 w 1447800"/>
              <a:gd name="connsiteY1" fmla="*/ 154854 h 1157198"/>
              <a:gd name="connsiteX2" fmla="*/ 516729 w 1447800"/>
              <a:gd name="connsiteY2" fmla="*/ 301158 h 1157198"/>
              <a:gd name="connsiteX3" fmla="*/ 653889 w 1447800"/>
              <a:gd name="connsiteY3" fmla="*/ 154854 h 1157198"/>
              <a:gd name="connsiteX4" fmla="*/ 952978 w 1447800"/>
              <a:gd name="connsiteY4" fmla="*/ 157294 h 1157198"/>
              <a:gd name="connsiteX5" fmla="*/ 949772 w 1447800"/>
              <a:gd name="connsiteY5" fmla="*/ 5054 h 1157198"/>
              <a:gd name="connsiteX6" fmla="*/ 1125985 w 1447800"/>
              <a:gd name="connsiteY6" fmla="*/ 0 h 1157198"/>
              <a:gd name="connsiteX7" fmla="*/ 1297244 w 1447800"/>
              <a:gd name="connsiteY7" fmla="*/ 5054 h 1157198"/>
              <a:gd name="connsiteX8" fmla="*/ 1291307 w 1447800"/>
              <a:gd name="connsiteY8" fmla="*/ 148152 h 1157198"/>
              <a:gd name="connsiteX9" fmla="*/ 1447800 w 1447800"/>
              <a:gd name="connsiteY9" fmla="*/ 151806 h 1157198"/>
              <a:gd name="connsiteX10" fmla="*/ 1447800 w 1447800"/>
              <a:gd name="connsiteY10" fmla="*/ 990006 h 1157198"/>
              <a:gd name="connsiteX11" fmla="*/ 1294499 w 1447800"/>
              <a:gd name="connsiteY11" fmla="*/ 987796 h 1157198"/>
              <a:gd name="connsiteX12" fmla="*/ 1294022 w 1447800"/>
              <a:gd name="connsiteY12" fmla="*/ 841969 h 1157198"/>
              <a:gd name="connsiteX13" fmla="*/ 1133898 w 1447800"/>
              <a:gd name="connsiteY13" fmla="*/ 839843 h 1157198"/>
              <a:gd name="connsiteX14" fmla="*/ 969648 w 1447800"/>
              <a:gd name="connsiteY14" fmla="*/ 846302 h 1157198"/>
              <a:gd name="connsiteX15" fmla="*/ 969171 w 1447800"/>
              <a:gd name="connsiteY15" fmla="*/ 983462 h 1157198"/>
              <a:gd name="connsiteX16" fmla="*/ 658275 w 1447800"/>
              <a:gd name="connsiteY16" fmla="*/ 983462 h 1157198"/>
              <a:gd name="connsiteX17" fmla="*/ 521115 w 1447800"/>
              <a:gd name="connsiteY17" fmla="*/ 1157198 h 1157198"/>
              <a:gd name="connsiteX18" fmla="*/ 365667 w 1447800"/>
              <a:gd name="connsiteY18" fmla="*/ 992606 h 1157198"/>
              <a:gd name="connsiteX19" fmla="*/ 0 w 1447800"/>
              <a:gd name="connsiteY19" fmla="*/ 990006 h 1157198"/>
              <a:gd name="connsiteX20" fmla="*/ 0 w 1447800"/>
              <a:gd name="connsiteY20" fmla="*/ 151806 h 115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7800" h="1157198">
                <a:moveTo>
                  <a:pt x="0" y="151806"/>
                </a:moveTo>
                <a:lnTo>
                  <a:pt x="342993" y="154854"/>
                </a:lnTo>
                <a:lnTo>
                  <a:pt x="516729" y="301158"/>
                </a:lnTo>
                <a:lnTo>
                  <a:pt x="653889" y="154854"/>
                </a:lnTo>
                <a:lnTo>
                  <a:pt x="952978" y="157294"/>
                </a:lnTo>
                <a:cubicBezTo>
                  <a:pt x="951909" y="106547"/>
                  <a:pt x="950841" y="55801"/>
                  <a:pt x="949772" y="5054"/>
                </a:cubicBezTo>
                <a:lnTo>
                  <a:pt x="1125985" y="0"/>
                </a:lnTo>
                <a:lnTo>
                  <a:pt x="1297244" y="5054"/>
                </a:lnTo>
                <a:lnTo>
                  <a:pt x="1291307" y="148152"/>
                </a:lnTo>
                <a:lnTo>
                  <a:pt x="1447800" y="151806"/>
                </a:lnTo>
                <a:lnTo>
                  <a:pt x="1447800" y="990006"/>
                </a:lnTo>
                <a:lnTo>
                  <a:pt x="1294499" y="987796"/>
                </a:lnTo>
                <a:lnTo>
                  <a:pt x="1294022" y="841969"/>
                </a:lnTo>
                <a:lnTo>
                  <a:pt x="1133898" y="839843"/>
                </a:lnTo>
                <a:lnTo>
                  <a:pt x="969648" y="846302"/>
                </a:lnTo>
                <a:lnTo>
                  <a:pt x="969171" y="983462"/>
                </a:lnTo>
                <a:lnTo>
                  <a:pt x="658275" y="983462"/>
                </a:lnTo>
                <a:lnTo>
                  <a:pt x="521115" y="1157198"/>
                </a:lnTo>
                <a:lnTo>
                  <a:pt x="365667" y="992606"/>
                </a:lnTo>
                <a:lnTo>
                  <a:pt x="0" y="990006"/>
                </a:lnTo>
                <a:lnTo>
                  <a:pt x="0" y="151806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SEQ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198" name="Straight Arrow Connector 197"/>
          <p:cNvCxnSpPr>
            <a:stCxn id="23" idx="6"/>
            <a:endCxn id="197" idx="13"/>
          </p:cNvCxnSpPr>
          <p:nvPr/>
        </p:nvCxnSpPr>
        <p:spPr>
          <a:xfrm flipV="1">
            <a:off x="2131014" y="927441"/>
            <a:ext cx="7557" cy="29239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>
            <a:stCxn id="197" idx="17"/>
            <a:endCxn id="23" idx="2"/>
          </p:cNvCxnSpPr>
          <p:nvPr/>
        </p:nvCxnSpPr>
        <p:spPr>
          <a:xfrm flipH="1">
            <a:off x="1549174" y="1219832"/>
            <a:ext cx="4189" cy="277468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41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Distributed Matrix Compiler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37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81200"/>
            <a:ext cx="640488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52875"/>
            <a:ext cx="5485448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51918" y="2869168"/>
            <a:ext cx="3379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Matrix -&gt; sets of tiles</a:t>
            </a:r>
            <a:endParaRPr lang="en-US" sz="2800" dirty="0"/>
          </a:p>
        </p:txBody>
      </p:sp>
      <p:cxnSp>
        <p:nvCxnSpPr>
          <p:cNvPr id="8" name="Straight Arrow Connector 7"/>
          <p:cNvCxnSpPr>
            <a:endCxn id="5" idx="0"/>
          </p:cNvCxnSpPr>
          <p:nvPr/>
        </p:nvCxnSpPr>
        <p:spPr>
          <a:xfrm flipH="1">
            <a:off x="2841644" y="2514600"/>
            <a:ext cx="358756" cy="35456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76612" y="3336262"/>
            <a:ext cx="2924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Matrix operations</a:t>
            </a:r>
            <a:endParaRPr lang="en-US" sz="28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649410" y="2514564"/>
            <a:ext cx="608390" cy="101030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019800" y="3001649"/>
            <a:ext cx="2799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Distributed LINQ</a:t>
            </a:r>
            <a:endParaRPr lang="en-US" sz="2800" dirty="0"/>
          </a:p>
        </p:txBody>
      </p:sp>
      <p:cxnSp>
        <p:nvCxnSpPr>
          <p:cNvPr id="20" name="Straight Arrow Connector 19"/>
          <p:cNvCxnSpPr>
            <a:endCxn id="17" idx="0"/>
          </p:cNvCxnSpPr>
          <p:nvPr/>
        </p:nvCxnSpPr>
        <p:spPr>
          <a:xfrm>
            <a:off x="6248400" y="2514600"/>
            <a:ext cx="1171014" cy="48704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eft Brace 20"/>
          <p:cNvSpPr/>
          <p:nvPr/>
        </p:nvSpPr>
        <p:spPr>
          <a:xfrm rot="16200000" flipH="1" flipV="1">
            <a:off x="4953006" y="1325874"/>
            <a:ext cx="274320" cy="5303531"/>
          </a:xfrm>
          <a:prstGeom prst="leftBrace">
            <a:avLst>
              <a:gd name="adj1" fmla="val 3233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470409" y="5065258"/>
            <a:ext cx="2498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Tile operations</a:t>
            </a:r>
            <a:endParaRPr lang="en-US" sz="2800" dirty="0"/>
          </a:p>
        </p:txBody>
      </p:sp>
      <p:cxnSp>
        <p:nvCxnSpPr>
          <p:cNvPr id="25" name="Straight Arrow Connector 24"/>
          <p:cNvCxnSpPr>
            <a:endCxn id="24" idx="0"/>
          </p:cNvCxnSpPr>
          <p:nvPr/>
        </p:nvCxnSpPr>
        <p:spPr>
          <a:xfrm>
            <a:off x="5719437" y="4492752"/>
            <a:ext cx="0" cy="57250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954286" y="4803648"/>
            <a:ext cx="971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LINQ</a:t>
            </a:r>
            <a:endParaRPr lang="en-US" sz="28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858000" y="4492752"/>
            <a:ext cx="582157" cy="384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43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7" grpId="0"/>
      <p:bldP spid="21" grpId="0" animBg="1"/>
      <p:bldP spid="24" grpId="0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M1.Times(M2).Plus(M3)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38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71600" y="1905000"/>
            <a:ext cx="3276600" cy="243840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76800" y="2743200"/>
            <a:ext cx="3200400" cy="243840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1962834"/>
            <a:ext cx="816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M1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3639234"/>
            <a:ext cx="816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M2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304799" y="4547965"/>
            <a:ext cx="816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M3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1676400" y="2495035"/>
            <a:ext cx="1143000" cy="53340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*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76400" y="3257035"/>
            <a:ext cx="1143000" cy="53340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+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00400" y="2082453"/>
            <a:ext cx="1295400" cy="2108547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Join.</a:t>
            </a:r>
          </a:p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GroupBy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Select(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Aggregate) 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>
          <a:xfrm>
            <a:off x="1121049" y="2286000"/>
            <a:ext cx="207935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121049" y="3962399"/>
            <a:ext cx="2079351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3"/>
          </p:cNvCxnSpPr>
          <p:nvPr/>
        </p:nvCxnSpPr>
        <p:spPr>
          <a:xfrm>
            <a:off x="2819400" y="2761735"/>
            <a:ext cx="3810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248400" y="3962400"/>
            <a:ext cx="3810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3"/>
          </p:cNvCxnSpPr>
          <p:nvPr/>
        </p:nvCxnSpPr>
        <p:spPr>
          <a:xfrm>
            <a:off x="1121048" y="4871131"/>
            <a:ext cx="550835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219200" y="1676400"/>
            <a:ext cx="7010400" cy="3733800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629400" y="2908126"/>
            <a:ext cx="1295400" cy="2108547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Concat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GroupBy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Select(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Aggregate)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05400" y="3695699"/>
            <a:ext cx="1143000" cy="53340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+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514335" y="3136726"/>
            <a:ext cx="211506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819400" y="3523735"/>
            <a:ext cx="3810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7924800" y="4038600"/>
            <a:ext cx="685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266629" y="1476345"/>
            <a:ext cx="750847" cy="4001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PC</a:t>
            </a:r>
            <a:r>
              <a:rPr lang="en-US" sz="2000" i="1" baseline="-25000" dirty="0" smtClean="0"/>
              <a:t>SEQ</a:t>
            </a:r>
            <a:endParaRPr lang="en-US" sz="2000" i="1" baseline="-25000" dirty="0"/>
          </a:p>
        </p:txBody>
      </p:sp>
      <p:sp>
        <p:nvSpPr>
          <p:cNvPr id="40" name="TextBox 39"/>
          <p:cNvSpPr txBox="1"/>
          <p:nvPr/>
        </p:nvSpPr>
        <p:spPr>
          <a:xfrm>
            <a:off x="4953000" y="2534671"/>
            <a:ext cx="1035733" cy="4001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PC</a:t>
            </a:r>
            <a:r>
              <a:rPr lang="en-US" sz="2000" i="1" baseline="-25000" dirty="0" smtClean="0"/>
              <a:t>MATRIX</a:t>
            </a:r>
            <a:endParaRPr lang="en-US" sz="2000" i="1" baseline="-25000" dirty="0"/>
          </a:p>
        </p:txBody>
      </p:sp>
      <p:sp>
        <p:nvSpPr>
          <p:cNvPr id="41" name="TextBox 40"/>
          <p:cNvSpPr txBox="1"/>
          <p:nvPr/>
        </p:nvSpPr>
        <p:spPr>
          <a:xfrm>
            <a:off x="1395284" y="1709351"/>
            <a:ext cx="1035733" cy="4001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PC</a:t>
            </a:r>
            <a:r>
              <a:rPr lang="en-US" sz="2000" i="1" baseline="-25000" dirty="0" smtClean="0"/>
              <a:t>MATRIX</a:t>
            </a:r>
            <a:endParaRPr lang="en-US" sz="2000" i="1" baseline="-25000" dirty="0"/>
          </a:p>
        </p:txBody>
      </p:sp>
      <p:sp>
        <p:nvSpPr>
          <p:cNvPr id="42" name="TextBox 41"/>
          <p:cNvSpPr txBox="1"/>
          <p:nvPr/>
        </p:nvSpPr>
        <p:spPr>
          <a:xfrm>
            <a:off x="1710084" y="2325998"/>
            <a:ext cx="804516" cy="4001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PC</a:t>
            </a:r>
            <a:r>
              <a:rPr lang="en-US" sz="2000" i="1" baseline="-25000" dirty="0" smtClean="0"/>
              <a:t>TILE</a:t>
            </a:r>
            <a:endParaRPr lang="en-US" sz="2000" i="1" baseline="-25000" dirty="0"/>
          </a:p>
        </p:txBody>
      </p:sp>
      <p:sp>
        <p:nvSpPr>
          <p:cNvPr id="43" name="TextBox 42"/>
          <p:cNvSpPr txBox="1"/>
          <p:nvPr/>
        </p:nvSpPr>
        <p:spPr>
          <a:xfrm>
            <a:off x="1710084" y="3028435"/>
            <a:ext cx="804516" cy="4001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PC</a:t>
            </a:r>
            <a:r>
              <a:rPr lang="en-US" sz="2000" i="1" baseline="-25000" dirty="0" smtClean="0"/>
              <a:t>TILE</a:t>
            </a:r>
            <a:endParaRPr lang="en-US" sz="2000" i="1" baseline="-25000" dirty="0"/>
          </a:p>
        </p:txBody>
      </p:sp>
      <p:sp>
        <p:nvSpPr>
          <p:cNvPr id="44" name="TextBox 43"/>
          <p:cNvSpPr txBox="1"/>
          <p:nvPr/>
        </p:nvSpPr>
        <p:spPr>
          <a:xfrm>
            <a:off x="5169609" y="3428545"/>
            <a:ext cx="804516" cy="4001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PC</a:t>
            </a:r>
            <a:r>
              <a:rPr lang="en-US" sz="2000" i="1" baseline="-25000" dirty="0" smtClean="0"/>
              <a:t>TILE</a:t>
            </a:r>
            <a:endParaRPr lang="en-US" sz="2000" i="1" baseline="-25000" dirty="0"/>
          </a:p>
        </p:txBody>
      </p:sp>
      <p:sp>
        <p:nvSpPr>
          <p:cNvPr id="45" name="TextBox 44"/>
          <p:cNvSpPr txBox="1"/>
          <p:nvPr/>
        </p:nvSpPr>
        <p:spPr>
          <a:xfrm>
            <a:off x="6686299" y="2768838"/>
            <a:ext cx="688009" cy="4001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C</a:t>
            </a:r>
            <a:r>
              <a:rPr lang="en-US" sz="2000" i="1" baseline="-25000" dirty="0" smtClean="0"/>
              <a:t>LINQ</a:t>
            </a:r>
            <a:endParaRPr lang="en-US" sz="2000" i="1" baseline="-25000" dirty="0"/>
          </a:p>
        </p:txBody>
      </p:sp>
      <p:sp>
        <p:nvSpPr>
          <p:cNvPr id="46" name="TextBox 45"/>
          <p:cNvSpPr txBox="1"/>
          <p:nvPr/>
        </p:nvSpPr>
        <p:spPr>
          <a:xfrm>
            <a:off x="3246016" y="1926479"/>
            <a:ext cx="688009" cy="4001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C</a:t>
            </a:r>
            <a:r>
              <a:rPr lang="en-US" sz="2000" i="1" baseline="-25000" dirty="0" smtClean="0"/>
              <a:t>LINQ</a:t>
            </a:r>
            <a:endParaRPr lang="en-US" sz="2000" i="1" baseline="-25000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150" y="5791200"/>
            <a:ext cx="5485448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1940859" y="5867400"/>
            <a:ext cx="1259541" cy="457200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3352800" y="5867400"/>
            <a:ext cx="1371600" cy="46729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899366" y="5867400"/>
            <a:ext cx="815634" cy="467298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829300" y="5867400"/>
            <a:ext cx="952500" cy="4572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6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000" y="3505200"/>
            <a:ext cx="8458200" cy="1905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" y="1524000"/>
            <a:ext cx="8458200" cy="1981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Outline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Declarative parallel programming</a:t>
            </a:r>
          </a:p>
          <a:p>
            <a:pPr lvl="1"/>
            <a:r>
              <a:rPr lang="en-US" dirty="0" smtClean="0"/>
              <a:t>LINQ</a:t>
            </a:r>
          </a:p>
          <a:p>
            <a:r>
              <a:rPr lang="en-US" dirty="0" smtClean="0"/>
              <a:t>Massive parallel programming</a:t>
            </a:r>
          </a:p>
          <a:p>
            <a:pPr lvl="1"/>
            <a:r>
              <a:rPr lang="en-US" dirty="0" smtClean="0"/>
              <a:t>Dryad and DryadLINQ</a:t>
            </a:r>
          </a:p>
          <a:p>
            <a:r>
              <a:rPr lang="en-US" dirty="0" smtClean="0"/>
              <a:t>Divide-and-conquer compilation</a:t>
            </a:r>
          </a:p>
          <a:p>
            <a:pPr lvl="1"/>
            <a:r>
              <a:rPr lang="en-US" dirty="0" smtClean="0"/>
              <a:t>Compilers and Partial Compilers</a:t>
            </a:r>
          </a:p>
          <a:p>
            <a:r>
              <a:rPr lang="en-US" dirty="0" smtClean="0"/>
              <a:t>Modular correctness</a:t>
            </a:r>
          </a:p>
          <a:p>
            <a:pPr lvl="1"/>
            <a:r>
              <a:rPr lang="en-US" dirty="0" smtClean="0"/>
              <a:t>Partial compiler (partial) correctness</a:t>
            </a:r>
          </a:p>
          <a:p>
            <a:r>
              <a:rPr lang="en-US" dirty="0" smtClean="0"/>
              <a:t>Conclusions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9237105">
            <a:off x="6808725" y="2283767"/>
            <a:ext cx="185073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Background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19237105">
            <a:off x="6808724" y="4264968"/>
            <a:ext cx="185073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New</a:t>
            </a:r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392394" y="4419600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2150581">
            <a:off x="729121" y="3886176"/>
            <a:ext cx="457200" cy="60960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58776" y="3238844"/>
            <a:ext cx="4357347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/>
              <a:t>You are here now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971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Language-</a:t>
            </a:r>
            <a:r>
              <a:rPr lang="en-US" dirty="0" err="1" smtClean="0"/>
              <a:t>INtegrated</a:t>
            </a:r>
            <a:r>
              <a:rPr lang="en-US" dirty="0" smtClean="0"/>
              <a:t> Query</a:t>
            </a:r>
          </a:p>
          <a:p>
            <a:r>
              <a:rPr lang="en-US" dirty="0" smtClean="0"/>
              <a:t>C#, VB, F#</a:t>
            </a:r>
          </a:p>
          <a:p>
            <a:r>
              <a:rPr lang="en-US" dirty="0" smtClean="0"/>
              <a:t>~ Lisp + SQL</a:t>
            </a:r>
          </a:p>
        </p:txBody>
      </p:sp>
      <p:pic>
        <p:nvPicPr>
          <p:cNvPr id="5" name="Picture 5" descr="C:\Program Files\Microsoft Resource DVD Artwork\DVD_ART\BoxShots_Logos\Visual Studio 2008 Professional Edition MSDN Premium\Visual Studio 2008 Professional Edition with MSDN Premium Subscription Ang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2362200"/>
            <a:ext cx="2514600" cy="3413485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7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Correctness Definition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40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86503" y="1828800"/>
                <a:ext cx="507536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⊨ ⊆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𝑡𝑎𝑟𝑔𝑒𝑡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 ×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𝑠𝑜𝑢𝑟𝑐𝑒</m:t>
                      </m:r>
                    </m:oMath>
                    <m:oMath xmlns:m="http://schemas.openxmlformats.org/officeDocument/2006/math">
                      <m:r>
                        <a:rPr lang="en-US" sz="4000" b="0" i="1" smtClean="0">
                          <a:latin typeface="Cambria Math"/>
                        </a:rPr>
                        <m:t>𝑇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⊨</m:t>
                      </m:r>
                      <m:r>
                        <a:rPr lang="en-US" sz="4000" b="0" i="1" smtClean="0">
                          <a:latin typeface="Cambria Math"/>
                        </a:rPr>
                        <m:t>𝑆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6503" y="1828800"/>
                <a:ext cx="5075364" cy="132343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828800" y="3429000"/>
            <a:ext cx="5575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T</a:t>
            </a:r>
            <a:r>
              <a:rPr lang="en-US" sz="3200" dirty="0" smtClean="0"/>
              <a:t> implements the meaning of </a:t>
            </a:r>
            <a:r>
              <a:rPr lang="en-US" sz="3200" i="1" dirty="0" smtClean="0"/>
              <a:t>S</a:t>
            </a:r>
            <a:endParaRPr lang="en-US" sz="32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86503" y="4425898"/>
                <a:ext cx="6326219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𝐶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 :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𝑠𝑜𝑢𝑟𝑐𝑒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 →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𝑡𝑎𝑟𝑔𝑒𝑡</m:t>
                      </m:r>
                    </m:oMath>
                  </m:oMathPara>
                </a14:m>
                <a:r>
                  <a:rPr lang="en-US" sz="4000" b="0" dirty="0" smtClean="0">
                    <a:ea typeface="Cambria Math"/>
                  </a:rPr>
                  <a:t/>
                </a:r>
                <a:br>
                  <a:rPr lang="en-US" sz="4000" b="0" dirty="0" smtClean="0">
                    <a:ea typeface="Cambria Math"/>
                  </a:rPr>
                </a:b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/>
                        <a:ea typeface="Cambria Math"/>
                      </a:rPr>
                      <m:t>𝐶</m:t>
                    </m:r>
                    <m:r>
                      <a:rPr lang="en-US" sz="4000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4000" b="0" i="1" smtClean="0">
                        <a:latin typeface="Cambria Math"/>
                        <a:ea typeface="Cambria Math"/>
                      </a:rPr>
                      <m:t>𝑖𝑠</m:t>
                    </m:r>
                    <m:r>
                      <a:rPr lang="en-US" sz="4000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4000" b="0" i="1" smtClean="0">
                        <a:latin typeface="Cambria Math"/>
                        <a:ea typeface="Cambria Math"/>
                      </a:rPr>
                      <m:t>𝑐𝑜𝑟𝑟𝑒𝑐𝑡</m:t>
                    </m:r>
                    <m:r>
                      <a:rPr lang="en-US" sz="4000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4000" b="0" i="1" smtClean="0">
                        <a:latin typeface="Cambria Math"/>
                        <a:ea typeface="Cambria Math"/>
                      </a:rPr>
                      <m:t>𝑤</m:t>
                    </m:r>
                    <m:r>
                      <a:rPr lang="en-US" sz="4000" b="0" i="1" smtClean="0">
                        <a:latin typeface="Cambria Math"/>
                        <a:ea typeface="Cambria Math"/>
                      </a:rPr>
                      <m:t>. </m:t>
                    </m:r>
                    <m:r>
                      <a:rPr lang="en-US" sz="4000" b="0" i="1" smtClean="0">
                        <a:latin typeface="Cambria Math"/>
                        <a:ea typeface="Cambria Math"/>
                      </a:rPr>
                      <m:t>𝑟𝑒𝑠𝑝</m:t>
                    </m:r>
                    <m:r>
                      <a:rPr lang="en-US" sz="4000" b="0" i="1" smtClean="0">
                        <a:latin typeface="Cambria Math"/>
                        <a:ea typeface="Cambria Math"/>
                      </a:rPr>
                      <m:t>. </m:t>
                    </m:r>
                    <m:r>
                      <a:rPr lang="en-US" sz="4000" b="0" i="1" smtClean="0">
                        <a:latin typeface="Cambria Math"/>
                        <a:ea typeface="Cambria Math"/>
                      </a:rPr>
                      <m:t>𝑡𝑜</m:t>
                    </m:r>
                    <m:r>
                      <a:rPr lang="en-US" sz="4000" b="0" i="1" smtClean="0">
                        <a:latin typeface="Cambria Math"/>
                        <a:ea typeface="Cambria Math"/>
                      </a:rPr>
                      <m:t>⊨ </m:t>
                    </m:r>
                  </m:oMath>
                </a14:m>
                <a:r>
                  <a:rPr lang="en-US" sz="4000" b="0" i="1" dirty="0" smtClean="0">
                    <a:latin typeface="Cambria Math"/>
                    <a:ea typeface="Cambria Math"/>
                  </a:rPr>
                  <a:t>iff</a:t>
                </a:r>
                <a:br>
                  <a:rPr lang="en-US" sz="4000" b="0" i="1" dirty="0" smtClean="0">
                    <a:latin typeface="Cambria Math"/>
                    <a:ea typeface="Cambria Math"/>
                  </a:rPr>
                </a:b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∀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 ∈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𝑠𝑜𝑢𝑟𝑐𝑒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𝐶</m:t>
                      </m:r>
                      <m:d>
                        <m:dPr>
                          <m:ctrlPr>
                            <a:rPr lang="en-US" sz="40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</m:d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⊨</m:t>
                      </m:r>
                      <m:r>
                        <a:rPr lang="en-US" sz="4000" b="0" i="1" smtClean="0">
                          <a:latin typeface="Cambria Math"/>
                          <a:ea typeface="Cambria Math"/>
                        </a:rPr>
                        <m:t>𝑆</m:t>
                      </m:r>
                    </m:oMath>
                  </m:oMathPara>
                </a14:m>
                <a:endParaRPr lang="en-US" sz="4000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6503" y="4425898"/>
                <a:ext cx="6326219" cy="1938992"/>
              </a:xfrm>
              <a:prstGeom prst="rect">
                <a:avLst/>
              </a:prstGeom>
              <a:blipFill rotWithShape="1">
                <a:blip r:embed="rId3"/>
                <a:stretch>
                  <a:fillRect r="-2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152400" y="4455566"/>
            <a:ext cx="1457740" cy="1457548"/>
            <a:chOff x="806937" y="2548613"/>
            <a:chExt cx="2142478" cy="2241430"/>
          </a:xfrm>
        </p:grpSpPr>
        <p:sp>
          <p:nvSpPr>
            <p:cNvPr id="11" name="Rectangle 4"/>
            <p:cNvSpPr/>
            <p:nvPr/>
          </p:nvSpPr>
          <p:spPr>
            <a:xfrm>
              <a:off x="806937" y="3332495"/>
              <a:ext cx="2142478" cy="1457548"/>
            </a:xfrm>
            <a:custGeom>
              <a:avLst/>
              <a:gdLst>
                <a:gd name="connsiteX0" fmla="*/ 0 w 1447800"/>
                <a:gd name="connsiteY0" fmla="*/ 0 h 838200"/>
                <a:gd name="connsiteX1" fmla="*/ 1447800 w 1447800"/>
                <a:gd name="connsiteY1" fmla="*/ 0 h 838200"/>
                <a:gd name="connsiteX2" fmla="*/ 1447800 w 1447800"/>
                <a:gd name="connsiteY2" fmla="*/ 838200 h 838200"/>
                <a:gd name="connsiteX3" fmla="*/ 0 w 1447800"/>
                <a:gd name="connsiteY3" fmla="*/ 838200 h 838200"/>
                <a:gd name="connsiteX4" fmla="*/ 0 w 1447800"/>
                <a:gd name="connsiteY4" fmla="*/ 0 h 838200"/>
                <a:gd name="connsiteX0" fmla="*/ 0 w 1447800"/>
                <a:gd name="connsiteY0" fmla="*/ 6096 h 844296"/>
                <a:gd name="connsiteX1" fmla="*/ 233265 w 1447800"/>
                <a:gd name="connsiteY1" fmla="*/ 0 h 844296"/>
                <a:gd name="connsiteX2" fmla="*/ 1447800 w 1447800"/>
                <a:gd name="connsiteY2" fmla="*/ 6096 h 844296"/>
                <a:gd name="connsiteX3" fmla="*/ 1447800 w 1447800"/>
                <a:gd name="connsiteY3" fmla="*/ 844296 h 844296"/>
                <a:gd name="connsiteX4" fmla="*/ 0 w 1447800"/>
                <a:gd name="connsiteY4" fmla="*/ 844296 h 844296"/>
                <a:gd name="connsiteX5" fmla="*/ 0 w 1447800"/>
                <a:gd name="connsiteY5" fmla="*/ 6096 h 844296"/>
                <a:gd name="connsiteX0" fmla="*/ 0 w 1447800"/>
                <a:gd name="connsiteY0" fmla="*/ 0 h 838200"/>
                <a:gd name="connsiteX1" fmla="*/ 516729 w 1447800"/>
                <a:gd name="connsiteY1" fmla="*/ 3048 h 838200"/>
                <a:gd name="connsiteX2" fmla="*/ 1447800 w 1447800"/>
                <a:gd name="connsiteY2" fmla="*/ 0 h 838200"/>
                <a:gd name="connsiteX3" fmla="*/ 1447800 w 1447800"/>
                <a:gd name="connsiteY3" fmla="*/ 838200 h 838200"/>
                <a:gd name="connsiteX4" fmla="*/ 0 w 1447800"/>
                <a:gd name="connsiteY4" fmla="*/ 838200 h 838200"/>
                <a:gd name="connsiteX5" fmla="*/ 0 w 1447800"/>
                <a:gd name="connsiteY5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1447800 w 1447800"/>
                <a:gd name="connsiteY3" fmla="*/ 0 h 838200"/>
                <a:gd name="connsiteX4" fmla="*/ 1447800 w 1447800"/>
                <a:gd name="connsiteY4" fmla="*/ 838200 h 838200"/>
                <a:gd name="connsiteX5" fmla="*/ 0 w 1447800"/>
                <a:gd name="connsiteY5" fmla="*/ 838200 h 838200"/>
                <a:gd name="connsiteX6" fmla="*/ 0 w 1447800"/>
                <a:gd name="connsiteY6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653889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447800 w 1447800"/>
                <a:gd name="connsiteY5" fmla="*/ 9593 h 847793"/>
                <a:gd name="connsiteX6" fmla="*/ 1447800 w 1447800"/>
                <a:gd name="connsiteY6" fmla="*/ 847793 h 847793"/>
                <a:gd name="connsiteX7" fmla="*/ 0 w 1447800"/>
                <a:gd name="connsiteY7" fmla="*/ 847793 h 847793"/>
                <a:gd name="connsiteX8" fmla="*/ 0 w 1447800"/>
                <a:gd name="connsiteY8" fmla="*/ 9593 h 847793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297244 w 1447800"/>
                <a:gd name="connsiteY5" fmla="*/ 1 h 847793"/>
                <a:gd name="connsiteX6" fmla="*/ 1447800 w 1447800"/>
                <a:gd name="connsiteY6" fmla="*/ 9593 h 847793"/>
                <a:gd name="connsiteX7" fmla="*/ 1447800 w 1447800"/>
                <a:gd name="connsiteY7" fmla="*/ 847793 h 847793"/>
                <a:gd name="connsiteX8" fmla="*/ 0 w 1447800"/>
                <a:gd name="connsiteY8" fmla="*/ 847793 h 847793"/>
                <a:gd name="connsiteX9" fmla="*/ 0 w 1447800"/>
                <a:gd name="connsiteY9" fmla="*/ 9593 h 847793"/>
                <a:gd name="connsiteX0" fmla="*/ 0 w 1447800"/>
                <a:gd name="connsiteY0" fmla="*/ 18736 h 856936"/>
                <a:gd name="connsiteX1" fmla="*/ 342993 w 1447800"/>
                <a:gd name="connsiteY1" fmla="*/ 21784 h 856936"/>
                <a:gd name="connsiteX2" fmla="*/ 516729 w 1447800"/>
                <a:gd name="connsiteY2" fmla="*/ 168088 h 856936"/>
                <a:gd name="connsiteX3" fmla="*/ 653889 w 1447800"/>
                <a:gd name="connsiteY3" fmla="*/ 21784 h 856936"/>
                <a:gd name="connsiteX4" fmla="*/ 958916 w 1447800"/>
                <a:gd name="connsiteY4" fmla="*/ 9143 h 856936"/>
                <a:gd name="connsiteX5" fmla="*/ 1050356 w 1447800"/>
                <a:gd name="connsiteY5" fmla="*/ 0 h 856936"/>
                <a:gd name="connsiteX6" fmla="*/ 1297244 w 1447800"/>
                <a:gd name="connsiteY6" fmla="*/ 9144 h 856936"/>
                <a:gd name="connsiteX7" fmla="*/ 1447800 w 1447800"/>
                <a:gd name="connsiteY7" fmla="*/ 18736 h 856936"/>
                <a:gd name="connsiteX8" fmla="*/ 1447800 w 1447800"/>
                <a:gd name="connsiteY8" fmla="*/ 856936 h 856936"/>
                <a:gd name="connsiteX9" fmla="*/ 0 w 1447800"/>
                <a:gd name="connsiteY9" fmla="*/ 856936 h 856936"/>
                <a:gd name="connsiteX10" fmla="*/ 0 w 1447800"/>
                <a:gd name="connsiteY10" fmla="*/ 18736 h 856936"/>
                <a:gd name="connsiteX0" fmla="*/ 0 w 1447800"/>
                <a:gd name="connsiteY0" fmla="*/ 27880 h 866080"/>
                <a:gd name="connsiteX1" fmla="*/ 342993 w 1447800"/>
                <a:gd name="connsiteY1" fmla="*/ 30928 h 866080"/>
                <a:gd name="connsiteX2" fmla="*/ 516729 w 1447800"/>
                <a:gd name="connsiteY2" fmla="*/ 177232 h 866080"/>
                <a:gd name="connsiteX3" fmla="*/ 653889 w 1447800"/>
                <a:gd name="connsiteY3" fmla="*/ 30928 h 866080"/>
                <a:gd name="connsiteX4" fmla="*/ 958916 w 1447800"/>
                <a:gd name="connsiteY4" fmla="*/ 18287 h 866080"/>
                <a:gd name="connsiteX5" fmla="*/ 1050356 w 1447800"/>
                <a:gd name="connsiteY5" fmla="*/ 9144 h 866080"/>
                <a:gd name="connsiteX6" fmla="*/ 1196660 w 1447800"/>
                <a:gd name="connsiteY6" fmla="*/ 0 h 866080"/>
                <a:gd name="connsiteX7" fmla="*/ 1297244 w 1447800"/>
                <a:gd name="connsiteY7" fmla="*/ 18288 h 866080"/>
                <a:gd name="connsiteX8" fmla="*/ 1447800 w 1447800"/>
                <a:gd name="connsiteY8" fmla="*/ 27880 h 866080"/>
                <a:gd name="connsiteX9" fmla="*/ 1447800 w 1447800"/>
                <a:gd name="connsiteY9" fmla="*/ 866080 h 866080"/>
                <a:gd name="connsiteX10" fmla="*/ 0 w 1447800"/>
                <a:gd name="connsiteY10" fmla="*/ 866080 h 866080"/>
                <a:gd name="connsiteX11" fmla="*/ 0 w 1447800"/>
                <a:gd name="connsiteY11" fmla="*/ 27880 h 866080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1050356 w 1447800"/>
                <a:gd name="connsiteY5" fmla="*/ 128016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46303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66849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43098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00" h="984952">
                  <a:moveTo>
                    <a:pt x="0" y="146752"/>
                  </a:moveTo>
                  <a:lnTo>
                    <a:pt x="342993" y="149800"/>
                  </a:lnTo>
                  <a:lnTo>
                    <a:pt x="516729" y="296104"/>
                  </a:lnTo>
                  <a:lnTo>
                    <a:pt x="653889" y="149800"/>
                  </a:lnTo>
                  <a:lnTo>
                    <a:pt x="952978" y="152240"/>
                  </a:lnTo>
                  <a:cubicBezTo>
                    <a:pt x="951909" y="101493"/>
                    <a:pt x="950841" y="50747"/>
                    <a:pt x="949772" y="0"/>
                  </a:cubicBezTo>
                  <a:lnTo>
                    <a:pt x="1297244" y="0"/>
                  </a:lnTo>
                  <a:lnTo>
                    <a:pt x="1291307" y="143098"/>
                  </a:lnTo>
                  <a:lnTo>
                    <a:pt x="1447800" y="146752"/>
                  </a:lnTo>
                  <a:lnTo>
                    <a:pt x="1447800" y="984952"/>
                  </a:lnTo>
                  <a:lnTo>
                    <a:pt x="0" y="984952"/>
                  </a:lnTo>
                  <a:lnTo>
                    <a:pt x="0" y="146752"/>
                  </a:ln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i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2800" i="1" dirty="0" smtClean="0">
                  <a:solidFill>
                    <a:schemeClr val="tx1"/>
                  </a:solidFill>
                </a:rPr>
                <a:t>C</a:t>
              </a:r>
              <a:endParaRPr lang="en-US" sz="2800" i="1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562580" y="2670008"/>
              <a:ext cx="0" cy="1082626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457910" y="2548613"/>
              <a:ext cx="0" cy="789334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106908" y="4048780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7345" y="4048780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S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44172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Compiler Correctness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41</a:t>
            </a:fld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301" y="1821243"/>
            <a:ext cx="503872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38600" y="2410981"/>
                <a:ext cx="3894464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⊨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 ⊆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𝑠𝑜𝑢𝑟𝑐𝑒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 ×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𝑡𝑎𝑟𝑔𝑒𝑡</m:t>
                      </m:r>
                    </m:oMath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⊨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 ⊆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𝑠𝑜𝑢𝑟𝑐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𝑡𝑎𝑟𝑔𝑒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2800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2410981"/>
                <a:ext cx="3894464" cy="95410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>
            <a:stCxn id="11" idx="15"/>
            <a:endCxn id="22" idx="0"/>
          </p:cNvCxnSpPr>
          <p:nvPr/>
        </p:nvCxnSpPr>
        <p:spPr>
          <a:xfrm>
            <a:off x="1609354" y="5426266"/>
            <a:ext cx="9877" cy="441134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486975" y="4841548"/>
            <a:ext cx="0" cy="90947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489173" y="2593684"/>
            <a:ext cx="0" cy="789334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4"/>
          <p:cNvSpPr/>
          <p:nvPr/>
        </p:nvSpPr>
        <p:spPr>
          <a:xfrm>
            <a:off x="838200" y="3332089"/>
            <a:ext cx="2142478" cy="2094177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47800" h="1152144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1294499" y="982742"/>
                </a:lnTo>
                <a:lnTo>
                  <a:pt x="1294022" y="836915"/>
                </a:lnTo>
                <a:lnTo>
                  <a:pt x="969648" y="841248"/>
                </a:lnTo>
                <a:lnTo>
                  <a:pt x="969171" y="978408"/>
                </a:lnTo>
                <a:lnTo>
                  <a:pt x="658275" y="978408"/>
                </a:lnTo>
                <a:lnTo>
                  <a:pt x="521115" y="1152144"/>
                </a:lnTo>
                <a:lnTo>
                  <a:pt x="365667" y="9875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593843" y="2715080"/>
            <a:ext cx="20544" cy="1165357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24219" y="3591450"/>
            <a:ext cx="0" cy="150876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1"/>
          <p:cNvSpPr txBox="1"/>
          <p:nvPr/>
        </p:nvSpPr>
        <p:spPr>
          <a:xfrm rot="16200000">
            <a:off x="1121916" y="4188466"/>
            <a:ext cx="490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/>
              <a:t>R</a:t>
            </a:r>
          </a:p>
        </p:txBody>
      </p:sp>
      <p:sp>
        <p:nvSpPr>
          <p:cNvPr id="18" name="TextBox 64"/>
          <p:cNvSpPr txBox="1"/>
          <p:nvPr/>
        </p:nvSpPr>
        <p:spPr>
          <a:xfrm rot="16200000">
            <a:off x="2245563" y="3815141"/>
            <a:ext cx="482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/>
              <a:t>G</a:t>
            </a:r>
            <a:endParaRPr lang="en-US" sz="2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76662" y="3927745"/>
                <a:ext cx="3982822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i="1" dirty="0" smtClean="0">
                    <a:latin typeface="Cambria Math"/>
                    <a:ea typeface="Cambria Math"/>
                  </a:rPr>
                  <a:t>PC is correct </a:t>
                </a:r>
                <a:r>
                  <a:rPr lang="en-US" sz="2800" i="1" dirty="0" err="1" smtClean="0">
                    <a:latin typeface="Cambria Math"/>
                    <a:ea typeface="Cambria Math"/>
                  </a:rPr>
                  <a:t>iff</a:t>
                </a:r>
                <a:r>
                  <a:rPr lang="en-US" sz="2800" i="1" dirty="0" smtClean="0">
                    <a:latin typeface="Cambria Math"/>
                    <a:ea typeface="Cambria Math"/>
                  </a:rPr>
                  <a:t/>
                </a:r>
                <a:br>
                  <a:rPr lang="en-US" sz="2800" i="1" dirty="0" smtClean="0">
                    <a:latin typeface="Cambria Math"/>
                    <a:ea typeface="Cambria Math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∀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,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.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⊨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⇒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 ⊨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𝑆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662" y="3927745"/>
                <a:ext cx="3982822" cy="954107"/>
              </a:xfrm>
              <a:prstGeom prst="rect">
                <a:avLst/>
              </a:prstGeom>
              <a:blipFill rotWithShape="1">
                <a:blip r:embed="rId4"/>
                <a:stretch>
                  <a:fillRect t="-6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293446" y="2064458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14948" y="2064458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S</a:t>
            </a:r>
            <a:endParaRPr lang="en-US" sz="28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93446" y="5867400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T’</a:t>
            </a:r>
            <a:endParaRPr lang="en-US" sz="28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1397856" y="5867400"/>
            <a:ext cx="442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S’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8102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Correctness Theorems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42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14400" y="2057400"/>
                <a:ext cx="327172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0" i="1" dirty="0" smtClean="0">
                    <a:ea typeface="Cambria Math"/>
                  </a:rPr>
                  <a:t>PC, C </a:t>
                </a:r>
                <a:r>
                  <a:rPr lang="en-US" sz="3600" b="0" dirty="0" smtClean="0">
                    <a:ea typeface="Cambria Math"/>
                  </a:rPr>
                  <a:t>correct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/>
                        <a:ea typeface="Cambria Math"/>
                      </a:rPr>
                      <m:t> ⇒ 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057400"/>
                <a:ext cx="3271729" cy="646331"/>
              </a:xfrm>
              <a:prstGeom prst="rect">
                <a:avLst/>
              </a:prstGeom>
              <a:blipFill rotWithShape="1">
                <a:blip r:embed="rId2"/>
                <a:stretch>
                  <a:fillRect l="-5587" t="-14151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123694"/>
            <a:ext cx="1600200" cy="58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62600" y="2057399"/>
            <a:ext cx="15917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ea typeface="Cambria Math"/>
              </a:rPr>
              <a:t>correct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906469" y="2819402"/>
                <a:ext cx="227414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/>
                        </a:rPr>
                        <m:t>𝑃𝐶</m:t>
                      </m:r>
                      <m:r>
                        <a:rPr lang="en-US" sz="3600" i="1">
                          <a:latin typeface="Cambria Math"/>
                          <a:ea typeface="Cambria Math"/>
                        </a:rPr>
                        <m:t>⊗</m:t>
                      </m:r>
                      <m:r>
                        <a:rPr lang="en-US" sz="3600" i="1">
                          <a:latin typeface="Cambria Math"/>
                          <a:ea typeface="Cambria Math"/>
                        </a:rPr>
                        <m:t>𝑃</m:t>
                      </m:r>
                      <m:sSup>
                        <m:sSupPr>
                          <m:ctrlPr>
                            <a:rPr lang="en-US" sz="36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600" i="1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p>
                          <m:r>
                            <a:rPr lang="en-US" sz="3600" i="1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469" y="2819402"/>
                <a:ext cx="2274149" cy="6463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6180618" y="2819400"/>
            <a:ext cx="15917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ea typeface="Cambria Math"/>
              </a:rPr>
              <a:t>correct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961460" y="3587781"/>
                <a:ext cx="799641" cy="6335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𝐶</m:t>
                      </m:r>
                      <m:r>
                        <a:rPr lang="en-US" sz="3600" b="0" i="1" baseline="30000" smtClean="0">
                          <a:latin typeface="Cambria Math"/>
                        </a:rPr>
                        <m:t>∗</m:t>
                      </m:r>
                    </m:oMath>
                  </m:oMathPara>
                </a14:m>
                <a:endParaRPr lang="en-US" sz="3600" baseline="30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460" y="3587781"/>
                <a:ext cx="799641" cy="63357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4732818" y="3581400"/>
            <a:ext cx="15917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ea typeface="Cambria Math"/>
              </a:rPr>
              <a:t>correct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3962400" y="4267200"/>
            <a:ext cx="8586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ea typeface="Cambria Math"/>
              </a:rPr>
              <a:t>etc.</a:t>
            </a:r>
            <a:endParaRPr lang="en-US" sz="3600" dirty="0"/>
          </a:p>
        </p:txBody>
      </p:sp>
      <p:pic>
        <p:nvPicPr>
          <p:cNvPr id="12" name="Picture 3" descr="C:\Users\mbudiu\AppData\Local\Microsoft\Windows\Temporary Internet Files\Content.IE5\XDPVR3RS\MC900441310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56131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49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Correctness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43</a:t>
            </a:fld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59142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305050"/>
            <a:ext cx="25900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Correct only for</a:t>
            </a:r>
            <a:br>
              <a:rPr lang="en-US" sz="2800" dirty="0" smtClean="0"/>
            </a:br>
            <a:r>
              <a:rPr lang="en-US" sz="2800" dirty="0" smtClean="0"/>
              <a:t>some programs</a:t>
            </a:r>
            <a:endParaRPr lang="en-US" sz="28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592" y="3770293"/>
            <a:ext cx="34766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88071" y="4532293"/>
            <a:ext cx="25900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Correct only for</a:t>
            </a:r>
            <a:br>
              <a:rPr lang="en-US" sz="2800" dirty="0" smtClean="0"/>
            </a:br>
            <a:r>
              <a:rPr lang="en-US" sz="2800" dirty="0" smtClean="0"/>
              <a:t>some programs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083671" y="4532293"/>
            <a:ext cx="39935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Generated sub-programs</a:t>
            </a:r>
            <a:br>
              <a:rPr lang="en-US" sz="2800" dirty="0" smtClean="0"/>
            </a:br>
            <a:r>
              <a:rPr lang="en-US" sz="2800" dirty="0" smtClean="0"/>
              <a:t>satisfy this predicate</a:t>
            </a:r>
            <a:endParaRPr lang="en-US" sz="28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572824" y="2127766"/>
            <a:ext cx="179378" cy="35456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415104" y="4314820"/>
            <a:ext cx="179378" cy="35456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617071" y="4351318"/>
            <a:ext cx="914400" cy="30311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7200" y="3733800"/>
            <a:ext cx="267650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{</a:t>
            </a:r>
            <a:r>
              <a:rPr lang="en-US" sz="3200" i="1" dirty="0" smtClean="0"/>
              <a:t>Precondition</a:t>
            </a:r>
            <a:r>
              <a:rPr lang="en-US" sz="3200" dirty="0" smtClean="0"/>
              <a:t>}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3733800" y="3733800"/>
            <a:ext cx="282397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{</a:t>
            </a:r>
            <a:r>
              <a:rPr lang="en-US" sz="3200" i="1" dirty="0" err="1" smtClean="0"/>
              <a:t>Postcondition</a:t>
            </a:r>
            <a:r>
              <a:rPr lang="en-US" sz="3200" dirty="0" smtClean="0"/>
              <a:t>}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9352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Hoare Logic for Compiler Constructions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44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7" t="54165" r="-1"/>
          <a:stretch/>
        </p:blipFill>
        <p:spPr bwMode="auto">
          <a:xfrm>
            <a:off x="119641" y="1775567"/>
            <a:ext cx="8738609" cy="119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3590925"/>
            <a:ext cx="699135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1775567"/>
            <a:ext cx="1447800" cy="5981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77032" y="1775567"/>
            <a:ext cx="1447800" cy="5981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4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Conditionals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CD71-02AE-4F7B-A63D-F2CEB5417B4A}" type="slidenum">
              <a:rPr lang="en-US" smtClean="0"/>
              <a:t>45</a:t>
            </a:fld>
            <a:endParaRPr lang="en-US"/>
          </a:p>
        </p:txBody>
      </p:sp>
      <p:sp>
        <p:nvSpPr>
          <p:cNvPr id="19" name="Rectangle 4"/>
          <p:cNvSpPr/>
          <p:nvPr/>
        </p:nvSpPr>
        <p:spPr>
          <a:xfrm>
            <a:off x="843726" y="3336237"/>
            <a:ext cx="1382651" cy="148250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47800" h="1152144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1294499" y="982742"/>
                </a:lnTo>
                <a:lnTo>
                  <a:pt x="1294022" y="836915"/>
                </a:lnTo>
                <a:lnTo>
                  <a:pt x="969648" y="841248"/>
                </a:lnTo>
                <a:lnTo>
                  <a:pt x="969171" y="978408"/>
                </a:lnTo>
                <a:lnTo>
                  <a:pt x="658275" y="978408"/>
                </a:lnTo>
                <a:lnTo>
                  <a:pt x="521115" y="1152144"/>
                </a:lnTo>
                <a:lnTo>
                  <a:pt x="365667" y="9875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0" name="Rectangle 4"/>
          <p:cNvSpPr/>
          <p:nvPr/>
        </p:nvSpPr>
        <p:spPr>
          <a:xfrm>
            <a:off x="152400" y="5064176"/>
            <a:ext cx="1382651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SIMPLE</a:t>
            </a:r>
          </a:p>
        </p:txBody>
      </p:sp>
      <p:sp>
        <p:nvSpPr>
          <p:cNvPr id="22" name="Rectangle 4"/>
          <p:cNvSpPr/>
          <p:nvPr/>
        </p:nvSpPr>
        <p:spPr>
          <a:xfrm>
            <a:off x="1692977" y="5059737"/>
            <a:ext cx="1382651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OPT</a:t>
            </a:r>
          </a:p>
        </p:txBody>
      </p:sp>
      <p:cxnSp>
        <p:nvCxnSpPr>
          <p:cNvPr id="23" name="Straight Arrow Connector 22"/>
          <p:cNvCxnSpPr>
            <a:stCxn id="19" idx="15"/>
            <a:endCxn id="20" idx="2"/>
          </p:cNvCxnSpPr>
          <p:nvPr/>
        </p:nvCxnSpPr>
        <p:spPr>
          <a:xfrm flipH="1">
            <a:off x="645877" y="4818741"/>
            <a:ext cx="695515" cy="555630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9" idx="15"/>
            <a:endCxn id="22" idx="2"/>
          </p:cNvCxnSpPr>
          <p:nvPr/>
        </p:nvCxnSpPr>
        <p:spPr>
          <a:xfrm>
            <a:off x="1341392" y="4818741"/>
            <a:ext cx="845062" cy="55119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235777" y="4404064"/>
            <a:ext cx="685800" cy="66011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1921577" y="4404064"/>
            <a:ext cx="838200" cy="69027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44171" y="3785101"/>
            <a:ext cx="1382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if </a:t>
            </a:r>
            <a:r>
              <a:rPr lang="en-US" sz="3200" i="1" dirty="0" smtClean="0"/>
              <a:t>bug</a:t>
            </a:r>
            <a:endParaRPr lang="en-US" i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6204"/>
            <a:ext cx="9070156" cy="106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75628" y="4149773"/>
                <a:ext cx="5994528" cy="1198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{"/>
                              <m:endChr m:val="}"/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𝑏𝑢𝑔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𝑠𝑖𝑚𝑝𝑙𝑒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/>
                            </a:rPr>
                            <m:t>   {</m:t>
                          </m:r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¬</m:t>
                          </m:r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𝑏𝑢𝑔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}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  <a:ea typeface="Cambria Math"/>
                                </a:rPr>
                                <m:t>𝑜𝑝𝑡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{"/>
                              <m:endChr m:val="}"/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/>
                            </a:rPr>
                            <m:t>𝐼𝐹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𝑏𝑢𝑔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𝑇𝐻𝐸𝑁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𝑠𝑖𝑚𝑝𝑙𝑒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𝑒𝑙𝑠𝑒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𝑜𝑝𝑡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628" y="4149773"/>
                <a:ext cx="5994528" cy="1198854"/>
              </a:xfrm>
              <a:prstGeom prst="rect">
                <a:avLst/>
              </a:prstGeom>
              <a:blipFill rotWithShape="1">
                <a:blip r:embed="rId4"/>
                <a:stretch>
                  <a:fillRect r="-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2819400" y="1576203"/>
            <a:ext cx="914400" cy="5150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91400" y="1576203"/>
            <a:ext cx="838200" cy="5150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776742" y="2129324"/>
            <a:ext cx="914400" cy="5150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34665" y="4802226"/>
            <a:ext cx="599135" cy="455574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81400" y="5717244"/>
            <a:ext cx="40943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Totally correct compiler from </a:t>
            </a:r>
            <a:br>
              <a:rPr lang="en-US" sz="2400" dirty="0" smtClean="0"/>
            </a:br>
            <a:r>
              <a:rPr lang="en-US" sz="2400" dirty="0" smtClean="0"/>
              <a:t>partially correct parts!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581400" y="5348627"/>
            <a:ext cx="304800" cy="44257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42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7" grpId="0"/>
      <p:bldP spid="3" grpId="0"/>
      <p:bldP spid="17" grpId="0" animBg="1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4594" y="274638"/>
            <a:ext cx="5822206" cy="1143000"/>
          </a:xfrm>
        </p:spPr>
        <p:txBody>
          <a:bodyPr/>
          <a:lstStyle/>
          <a:p>
            <a:r>
              <a:rPr lang="en-US" dirty="0" smtClean="0"/>
              <a:t>Partially Correct 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46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55697" y="4417168"/>
            <a:ext cx="1382651" cy="1101497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1133898 w 1447800"/>
              <a:gd name="connsiteY12" fmla="*/ 834789 h 1152144"/>
              <a:gd name="connsiteX13" fmla="*/ 969648 w 1447800"/>
              <a:gd name="connsiteY13" fmla="*/ 841248 h 1152144"/>
              <a:gd name="connsiteX14" fmla="*/ 969171 w 1447800"/>
              <a:gd name="connsiteY14" fmla="*/ 978408 h 1152144"/>
              <a:gd name="connsiteX15" fmla="*/ 658275 w 1447800"/>
              <a:gd name="connsiteY15" fmla="*/ 978408 h 1152144"/>
              <a:gd name="connsiteX16" fmla="*/ 521115 w 1447800"/>
              <a:gd name="connsiteY16" fmla="*/ 1152144 h 1152144"/>
              <a:gd name="connsiteX17" fmla="*/ 365667 w 1447800"/>
              <a:gd name="connsiteY17" fmla="*/ 987552 h 1152144"/>
              <a:gd name="connsiteX18" fmla="*/ 0 w 1447800"/>
              <a:gd name="connsiteY18" fmla="*/ 984952 h 1152144"/>
              <a:gd name="connsiteX19" fmla="*/ 0 w 1447800"/>
              <a:gd name="connsiteY19" fmla="*/ 146752 h 1152144"/>
              <a:gd name="connsiteX0" fmla="*/ 0 w 1447800"/>
              <a:gd name="connsiteY0" fmla="*/ 151806 h 1157198"/>
              <a:gd name="connsiteX1" fmla="*/ 342993 w 1447800"/>
              <a:gd name="connsiteY1" fmla="*/ 154854 h 1157198"/>
              <a:gd name="connsiteX2" fmla="*/ 516729 w 1447800"/>
              <a:gd name="connsiteY2" fmla="*/ 301158 h 1157198"/>
              <a:gd name="connsiteX3" fmla="*/ 653889 w 1447800"/>
              <a:gd name="connsiteY3" fmla="*/ 154854 h 1157198"/>
              <a:gd name="connsiteX4" fmla="*/ 952978 w 1447800"/>
              <a:gd name="connsiteY4" fmla="*/ 157294 h 1157198"/>
              <a:gd name="connsiteX5" fmla="*/ 949772 w 1447800"/>
              <a:gd name="connsiteY5" fmla="*/ 5054 h 1157198"/>
              <a:gd name="connsiteX6" fmla="*/ 1125985 w 1447800"/>
              <a:gd name="connsiteY6" fmla="*/ 0 h 1157198"/>
              <a:gd name="connsiteX7" fmla="*/ 1297244 w 1447800"/>
              <a:gd name="connsiteY7" fmla="*/ 5054 h 1157198"/>
              <a:gd name="connsiteX8" fmla="*/ 1291307 w 1447800"/>
              <a:gd name="connsiteY8" fmla="*/ 148152 h 1157198"/>
              <a:gd name="connsiteX9" fmla="*/ 1447800 w 1447800"/>
              <a:gd name="connsiteY9" fmla="*/ 151806 h 1157198"/>
              <a:gd name="connsiteX10" fmla="*/ 1447800 w 1447800"/>
              <a:gd name="connsiteY10" fmla="*/ 990006 h 1157198"/>
              <a:gd name="connsiteX11" fmla="*/ 1294499 w 1447800"/>
              <a:gd name="connsiteY11" fmla="*/ 987796 h 1157198"/>
              <a:gd name="connsiteX12" fmla="*/ 1294022 w 1447800"/>
              <a:gd name="connsiteY12" fmla="*/ 841969 h 1157198"/>
              <a:gd name="connsiteX13" fmla="*/ 1133898 w 1447800"/>
              <a:gd name="connsiteY13" fmla="*/ 839843 h 1157198"/>
              <a:gd name="connsiteX14" fmla="*/ 969648 w 1447800"/>
              <a:gd name="connsiteY14" fmla="*/ 846302 h 1157198"/>
              <a:gd name="connsiteX15" fmla="*/ 969171 w 1447800"/>
              <a:gd name="connsiteY15" fmla="*/ 983462 h 1157198"/>
              <a:gd name="connsiteX16" fmla="*/ 658275 w 1447800"/>
              <a:gd name="connsiteY16" fmla="*/ 983462 h 1157198"/>
              <a:gd name="connsiteX17" fmla="*/ 521115 w 1447800"/>
              <a:gd name="connsiteY17" fmla="*/ 1157198 h 1157198"/>
              <a:gd name="connsiteX18" fmla="*/ 365667 w 1447800"/>
              <a:gd name="connsiteY18" fmla="*/ 992606 h 1157198"/>
              <a:gd name="connsiteX19" fmla="*/ 0 w 1447800"/>
              <a:gd name="connsiteY19" fmla="*/ 990006 h 1157198"/>
              <a:gd name="connsiteX20" fmla="*/ 0 w 1447800"/>
              <a:gd name="connsiteY20" fmla="*/ 151806 h 115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7800" h="1157198">
                <a:moveTo>
                  <a:pt x="0" y="151806"/>
                </a:moveTo>
                <a:lnTo>
                  <a:pt x="342993" y="154854"/>
                </a:lnTo>
                <a:lnTo>
                  <a:pt x="516729" y="301158"/>
                </a:lnTo>
                <a:lnTo>
                  <a:pt x="653889" y="154854"/>
                </a:lnTo>
                <a:lnTo>
                  <a:pt x="952978" y="157294"/>
                </a:lnTo>
                <a:cubicBezTo>
                  <a:pt x="951909" y="106547"/>
                  <a:pt x="950841" y="55801"/>
                  <a:pt x="949772" y="5054"/>
                </a:cubicBezTo>
                <a:lnTo>
                  <a:pt x="1125985" y="0"/>
                </a:lnTo>
                <a:lnTo>
                  <a:pt x="1297244" y="5054"/>
                </a:lnTo>
                <a:lnTo>
                  <a:pt x="1291307" y="148152"/>
                </a:lnTo>
                <a:lnTo>
                  <a:pt x="1447800" y="151806"/>
                </a:lnTo>
                <a:lnTo>
                  <a:pt x="1447800" y="990006"/>
                </a:lnTo>
                <a:lnTo>
                  <a:pt x="1294499" y="987796"/>
                </a:lnTo>
                <a:lnTo>
                  <a:pt x="1294022" y="841969"/>
                </a:lnTo>
                <a:lnTo>
                  <a:pt x="1133898" y="839843"/>
                </a:lnTo>
                <a:lnTo>
                  <a:pt x="969648" y="846302"/>
                </a:lnTo>
                <a:lnTo>
                  <a:pt x="969171" y="983462"/>
                </a:lnTo>
                <a:lnTo>
                  <a:pt x="658275" y="983462"/>
                </a:lnTo>
                <a:lnTo>
                  <a:pt x="521115" y="1157198"/>
                </a:lnTo>
                <a:lnTo>
                  <a:pt x="365667" y="992606"/>
                </a:lnTo>
                <a:lnTo>
                  <a:pt x="0" y="990006"/>
                </a:lnTo>
                <a:lnTo>
                  <a:pt x="0" y="151806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case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32755" y="5826176"/>
            <a:ext cx="1382651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Select</a:t>
            </a:r>
          </a:p>
        </p:txBody>
      </p:sp>
      <p:sp>
        <p:nvSpPr>
          <p:cNvPr id="7" name="Rectangle 4"/>
          <p:cNvSpPr/>
          <p:nvPr/>
        </p:nvSpPr>
        <p:spPr>
          <a:xfrm>
            <a:off x="2073332" y="5821737"/>
            <a:ext cx="1382651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GroupBy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stCxn id="5" idx="17"/>
            <a:endCxn id="6" idx="2"/>
          </p:cNvCxnSpPr>
          <p:nvPr/>
        </p:nvCxnSpPr>
        <p:spPr>
          <a:xfrm flipH="1">
            <a:off x="1026232" y="5518665"/>
            <a:ext cx="527131" cy="617706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17"/>
            <a:endCxn id="7" idx="2"/>
          </p:cNvCxnSpPr>
          <p:nvPr/>
        </p:nvCxnSpPr>
        <p:spPr>
          <a:xfrm>
            <a:off x="1553363" y="5518665"/>
            <a:ext cx="1013446" cy="613267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5" idx="13"/>
          </p:cNvCxnSpPr>
          <p:nvPr/>
        </p:nvCxnSpPr>
        <p:spPr>
          <a:xfrm flipV="1">
            <a:off x="1553363" y="5216586"/>
            <a:ext cx="585208" cy="61093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5" idx="13"/>
          </p:cNvCxnSpPr>
          <p:nvPr/>
        </p:nvCxnSpPr>
        <p:spPr>
          <a:xfrm flipH="1" flipV="1">
            <a:off x="2138571" y="5216586"/>
            <a:ext cx="975333" cy="61093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7" idx="17"/>
            <a:endCxn id="5" idx="2"/>
          </p:cNvCxnSpPr>
          <p:nvPr/>
        </p:nvCxnSpPr>
        <p:spPr>
          <a:xfrm flipH="1">
            <a:off x="1549174" y="4418968"/>
            <a:ext cx="4189" cy="28486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6"/>
            <a:endCxn id="17" idx="13"/>
          </p:cNvCxnSpPr>
          <p:nvPr/>
        </p:nvCxnSpPr>
        <p:spPr>
          <a:xfrm flipV="1">
            <a:off x="2131014" y="4126577"/>
            <a:ext cx="7557" cy="29059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/>
          <p:cNvSpPr/>
          <p:nvPr/>
        </p:nvSpPr>
        <p:spPr>
          <a:xfrm>
            <a:off x="3604704" y="5821737"/>
            <a:ext cx="1600200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Aggregate</a:t>
            </a:r>
          </a:p>
        </p:txBody>
      </p:sp>
      <p:cxnSp>
        <p:nvCxnSpPr>
          <p:cNvPr id="15" name="Straight Arrow Connector 14"/>
          <p:cNvCxnSpPr>
            <a:stCxn id="5" idx="17"/>
            <a:endCxn id="14" idx="2"/>
          </p:cNvCxnSpPr>
          <p:nvPr/>
        </p:nvCxnSpPr>
        <p:spPr>
          <a:xfrm>
            <a:off x="1553363" y="5518665"/>
            <a:ext cx="2622463" cy="613267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5" idx="13"/>
          </p:cNvCxnSpPr>
          <p:nvPr/>
        </p:nvCxnSpPr>
        <p:spPr>
          <a:xfrm flipH="1" flipV="1">
            <a:off x="2138571" y="5216586"/>
            <a:ext cx="2677037" cy="60515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4"/>
          <p:cNvSpPr/>
          <p:nvPr/>
        </p:nvSpPr>
        <p:spPr>
          <a:xfrm>
            <a:off x="1055697" y="3352800"/>
            <a:ext cx="1382651" cy="1066168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1133898 w 1447800"/>
              <a:gd name="connsiteY12" fmla="*/ 834789 h 1152144"/>
              <a:gd name="connsiteX13" fmla="*/ 969648 w 1447800"/>
              <a:gd name="connsiteY13" fmla="*/ 841248 h 1152144"/>
              <a:gd name="connsiteX14" fmla="*/ 969171 w 1447800"/>
              <a:gd name="connsiteY14" fmla="*/ 978408 h 1152144"/>
              <a:gd name="connsiteX15" fmla="*/ 658275 w 1447800"/>
              <a:gd name="connsiteY15" fmla="*/ 978408 h 1152144"/>
              <a:gd name="connsiteX16" fmla="*/ 521115 w 1447800"/>
              <a:gd name="connsiteY16" fmla="*/ 1152144 h 1152144"/>
              <a:gd name="connsiteX17" fmla="*/ 365667 w 1447800"/>
              <a:gd name="connsiteY17" fmla="*/ 987552 h 1152144"/>
              <a:gd name="connsiteX18" fmla="*/ 0 w 1447800"/>
              <a:gd name="connsiteY18" fmla="*/ 984952 h 1152144"/>
              <a:gd name="connsiteX19" fmla="*/ 0 w 1447800"/>
              <a:gd name="connsiteY19" fmla="*/ 146752 h 1152144"/>
              <a:gd name="connsiteX0" fmla="*/ 0 w 1447800"/>
              <a:gd name="connsiteY0" fmla="*/ 151806 h 1157198"/>
              <a:gd name="connsiteX1" fmla="*/ 342993 w 1447800"/>
              <a:gd name="connsiteY1" fmla="*/ 154854 h 1157198"/>
              <a:gd name="connsiteX2" fmla="*/ 516729 w 1447800"/>
              <a:gd name="connsiteY2" fmla="*/ 301158 h 1157198"/>
              <a:gd name="connsiteX3" fmla="*/ 653889 w 1447800"/>
              <a:gd name="connsiteY3" fmla="*/ 154854 h 1157198"/>
              <a:gd name="connsiteX4" fmla="*/ 952978 w 1447800"/>
              <a:gd name="connsiteY4" fmla="*/ 157294 h 1157198"/>
              <a:gd name="connsiteX5" fmla="*/ 949772 w 1447800"/>
              <a:gd name="connsiteY5" fmla="*/ 5054 h 1157198"/>
              <a:gd name="connsiteX6" fmla="*/ 1125985 w 1447800"/>
              <a:gd name="connsiteY6" fmla="*/ 0 h 1157198"/>
              <a:gd name="connsiteX7" fmla="*/ 1297244 w 1447800"/>
              <a:gd name="connsiteY7" fmla="*/ 5054 h 1157198"/>
              <a:gd name="connsiteX8" fmla="*/ 1291307 w 1447800"/>
              <a:gd name="connsiteY8" fmla="*/ 148152 h 1157198"/>
              <a:gd name="connsiteX9" fmla="*/ 1447800 w 1447800"/>
              <a:gd name="connsiteY9" fmla="*/ 151806 h 1157198"/>
              <a:gd name="connsiteX10" fmla="*/ 1447800 w 1447800"/>
              <a:gd name="connsiteY10" fmla="*/ 990006 h 1157198"/>
              <a:gd name="connsiteX11" fmla="*/ 1294499 w 1447800"/>
              <a:gd name="connsiteY11" fmla="*/ 987796 h 1157198"/>
              <a:gd name="connsiteX12" fmla="*/ 1294022 w 1447800"/>
              <a:gd name="connsiteY12" fmla="*/ 841969 h 1157198"/>
              <a:gd name="connsiteX13" fmla="*/ 1133898 w 1447800"/>
              <a:gd name="connsiteY13" fmla="*/ 839843 h 1157198"/>
              <a:gd name="connsiteX14" fmla="*/ 969648 w 1447800"/>
              <a:gd name="connsiteY14" fmla="*/ 846302 h 1157198"/>
              <a:gd name="connsiteX15" fmla="*/ 969171 w 1447800"/>
              <a:gd name="connsiteY15" fmla="*/ 983462 h 1157198"/>
              <a:gd name="connsiteX16" fmla="*/ 658275 w 1447800"/>
              <a:gd name="connsiteY16" fmla="*/ 983462 h 1157198"/>
              <a:gd name="connsiteX17" fmla="*/ 521115 w 1447800"/>
              <a:gd name="connsiteY17" fmla="*/ 1157198 h 1157198"/>
              <a:gd name="connsiteX18" fmla="*/ 365667 w 1447800"/>
              <a:gd name="connsiteY18" fmla="*/ 992606 h 1157198"/>
              <a:gd name="connsiteX19" fmla="*/ 0 w 1447800"/>
              <a:gd name="connsiteY19" fmla="*/ 990006 h 1157198"/>
              <a:gd name="connsiteX20" fmla="*/ 0 w 1447800"/>
              <a:gd name="connsiteY20" fmla="*/ 151806 h 115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7800" h="1157198">
                <a:moveTo>
                  <a:pt x="0" y="151806"/>
                </a:moveTo>
                <a:lnTo>
                  <a:pt x="342993" y="154854"/>
                </a:lnTo>
                <a:lnTo>
                  <a:pt x="516729" y="301158"/>
                </a:lnTo>
                <a:lnTo>
                  <a:pt x="653889" y="154854"/>
                </a:lnTo>
                <a:lnTo>
                  <a:pt x="952978" y="157294"/>
                </a:lnTo>
                <a:cubicBezTo>
                  <a:pt x="951909" y="106547"/>
                  <a:pt x="950841" y="55801"/>
                  <a:pt x="949772" y="5054"/>
                </a:cubicBezTo>
                <a:lnTo>
                  <a:pt x="1125985" y="0"/>
                </a:lnTo>
                <a:lnTo>
                  <a:pt x="1297244" y="5054"/>
                </a:lnTo>
                <a:lnTo>
                  <a:pt x="1291307" y="148152"/>
                </a:lnTo>
                <a:lnTo>
                  <a:pt x="1447800" y="151806"/>
                </a:lnTo>
                <a:lnTo>
                  <a:pt x="1447800" y="990006"/>
                </a:lnTo>
                <a:lnTo>
                  <a:pt x="1294499" y="987796"/>
                </a:lnTo>
                <a:lnTo>
                  <a:pt x="1294022" y="841969"/>
                </a:lnTo>
                <a:lnTo>
                  <a:pt x="1133898" y="839843"/>
                </a:lnTo>
                <a:lnTo>
                  <a:pt x="969648" y="846302"/>
                </a:lnTo>
                <a:lnTo>
                  <a:pt x="969171" y="983462"/>
                </a:lnTo>
                <a:lnTo>
                  <a:pt x="658275" y="983462"/>
                </a:lnTo>
                <a:lnTo>
                  <a:pt x="521115" y="1157198"/>
                </a:lnTo>
                <a:lnTo>
                  <a:pt x="365667" y="992606"/>
                </a:lnTo>
                <a:lnTo>
                  <a:pt x="0" y="990006"/>
                </a:lnTo>
                <a:lnTo>
                  <a:pt x="0" y="151806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*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1055697" y="2286632"/>
            <a:ext cx="1382651" cy="1066168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1133898 w 1447800"/>
              <a:gd name="connsiteY12" fmla="*/ 834789 h 1152144"/>
              <a:gd name="connsiteX13" fmla="*/ 969648 w 1447800"/>
              <a:gd name="connsiteY13" fmla="*/ 841248 h 1152144"/>
              <a:gd name="connsiteX14" fmla="*/ 969171 w 1447800"/>
              <a:gd name="connsiteY14" fmla="*/ 978408 h 1152144"/>
              <a:gd name="connsiteX15" fmla="*/ 658275 w 1447800"/>
              <a:gd name="connsiteY15" fmla="*/ 978408 h 1152144"/>
              <a:gd name="connsiteX16" fmla="*/ 521115 w 1447800"/>
              <a:gd name="connsiteY16" fmla="*/ 1152144 h 1152144"/>
              <a:gd name="connsiteX17" fmla="*/ 365667 w 1447800"/>
              <a:gd name="connsiteY17" fmla="*/ 987552 h 1152144"/>
              <a:gd name="connsiteX18" fmla="*/ 0 w 1447800"/>
              <a:gd name="connsiteY18" fmla="*/ 984952 h 1152144"/>
              <a:gd name="connsiteX19" fmla="*/ 0 w 1447800"/>
              <a:gd name="connsiteY19" fmla="*/ 146752 h 1152144"/>
              <a:gd name="connsiteX0" fmla="*/ 0 w 1447800"/>
              <a:gd name="connsiteY0" fmla="*/ 151806 h 1157198"/>
              <a:gd name="connsiteX1" fmla="*/ 342993 w 1447800"/>
              <a:gd name="connsiteY1" fmla="*/ 154854 h 1157198"/>
              <a:gd name="connsiteX2" fmla="*/ 516729 w 1447800"/>
              <a:gd name="connsiteY2" fmla="*/ 301158 h 1157198"/>
              <a:gd name="connsiteX3" fmla="*/ 653889 w 1447800"/>
              <a:gd name="connsiteY3" fmla="*/ 154854 h 1157198"/>
              <a:gd name="connsiteX4" fmla="*/ 952978 w 1447800"/>
              <a:gd name="connsiteY4" fmla="*/ 157294 h 1157198"/>
              <a:gd name="connsiteX5" fmla="*/ 949772 w 1447800"/>
              <a:gd name="connsiteY5" fmla="*/ 5054 h 1157198"/>
              <a:gd name="connsiteX6" fmla="*/ 1125985 w 1447800"/>
              <a:gd name="connsiteY6" fmla="*/ 0 h 1157198"/>
              <a:gd name="connsiteX7" fmla="*/ 1297244 w 1447800"/>
              <a:gd name="connsiteY7" fmla="*/ 5054 h 1157198"/>
              <a:gd name="connsiteX8" fmla="*/ 1291307 w 1447800"/>
              <a:gd name="connsiteY8" fmla="*/ 148152 h 1157198"/>
              <a:gd name="connsiteX9" fmla="*/ 1447800 w 1447800"/>
              <a:gd name="connsiteY9" fmla="*/ 151806 h 1157198"/>
              <a:gd name="connsiteX10" fmla="*/ 1447800 w 1447800"/>
              <a:gd name="connsiteY10" fmla="*/ 990006 h 1157198"/>
              <a:gd name="connsiteX11" fmla="*/ 1294499 w 1447800"/>
              <a:gd name="connsiteY11" fmla="*/ 987796 h 1157198"/>
              <a:gd name="connsiteX12" fmla="*/ 1294022 w 1447800"/>
              <a:gd name="connsiteY12" fmla="*/ 841969 h 1157198"/>
              <a:gd name="connsiteX13" fmla="*/ 1133898 w 1447800"/>
              <a:gd name="connsiteY13" fmla="*/ 839843 h 1157198"/>
              <a:gd name="connsiteX14" fmla="*/ 969648 w 1447800"/>
              <a:gd name="connsiteY14" fmla="*/ 846302 h 1157198"/>
              <a:gd name="connsiteX15" fmla="*/ 969171 w 1447800"/>
              <a:gd name="connsiteY15" fmla="*/ 983462 h 1157198"/>
              <a:gd name="connsiteX16" fmla="*/ 658275 w 1447800"/>
              <a:gd name="connsiteY16" fmla="*/ 983462 h 1157198"/>
              <a:gd name="connsiteX17" fmla="*/ 521115 w 1447800"/>
              <a:gd name="connsiteY17" fmla="*/ 1157198 h 1157198"/>
              <a:gd name="connsiteX18" fmla="*/ 365667 w 1447800"/>
              <a:gd name="connsiteY18" fmla="*/ 992606 h 1157198"/>
              <a:gd name="connsiteX19" fmla="*/ 0 w 1447800"/>
              <a:gd name="connsiteY19" fmla="*/ 990006 h 1157198"/>
              <a:gd name="connsiteX20" fmla="*/ 0 w 1447800"/>
              <a:gd name="connsiteY20" fmla="*/ 151806 h 115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7800" h="1157198">
                <a:moveTo>
                  <a:pt x="0" y="151806"/>
                </a:moveTo>
                <a:lnTo>
                  <a:pt x="342993" y="154854"/>
                </a:lnTo>
                <a:lnTo>
                  <a:pt x="516729" y="301158"/>
                </a:lnTo>
                <a:lnTo>
                  <a:pt x="653889" y="154854"/>
                </a:lnTo>
                <a:lnTo>
                  <a:pt x="952978" y="157294"/>
                </a:lnTo>
                <a:cubicBezTo>
                  <a:pt x="951909" y="106547"/>
                  <a:pt x="950841" y="55801"/>
                  <a:pt x="949772" y="5054"/>
                </a:cubicBezTo>
                <a:lnTo>
                  <a:pt x="1125985" y="0"/>
                </a:lnTo>
                <a:lnTo>
                  <a:pt x="1297244" y="5054"/>
                </a:lnTo>
                <a:lnTo>
                  <a:pt x="1291307" y="148152"/>
                </a:lnTo>
                <a:lnTo>
                  <a:pt x="1447800" y="151806"/>
                </a:lnTo>
                <a:lnTo>
                  <a:pt x="1447800" y="990006"/>
                </a:lnTo>
                <a:lnTo>
                  <a:pt x="1294499" y="987796"/>
                </a:lnTo>
                <a:lnTo>
                  <a:pt x="1294022" y="841969"/>
                </a:lnTo>
                <a:lnTo>
                  <a:pt x="1133898" y="839843"/>
                </a:lnTo>
                <a:lnTo>
                  <a:pt x="969648" y="846302"/>
                </a:lnTo>
                <a:lnTo>
                  <a:pt x="969171" y="983462"/>
                </a:lnTo>
                <a:lnTo>
                  <a:pt x="658275" y="983462"/>
                </a:lnTo>
                <a:lnTo>
                  <a:pt x="521115" y="1157198"/>
                </a:lnTo>
                <a:lnTo>
                  <a:pt x="365667" y="992606"/>
                </a:lnTo>
                <a:lnTo>
                  <a:pt x="0" y="990006"/>
                </a:lnTo>
                <a:lnTo>
                  <a:pt x="0" y="151806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MC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>
            <a:stCxn id="17" idx="6"/>
            <a:endCxn id="18" idx="13"/>
          </p:cNvCxnSpPr>
          <p:nvPr/>
        </p:nvCxnSpPr>
        <p:spPr>
          <a:xfrm flipV="1">
            <a:off x="2131014" y="3060409"/>
            <a:ext cx="7557" cy="29239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8" idx="17"/>
            <a:endCxn id="17" idx="2"/>
          </p:cNvCxnSpPr>
          <p:nvPr/>
        </p:nvCxnSpPr>
        <p:spPr>
          <a:xfrm flipH="1">
            <a:off x="1549174" y="3352800"/>
            <a:ext cx="4189" cy="277468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4"/>
          <p:cNvSpPr/>
          <p:nvPr/>
        </p:nvSpPr>
        <p:spPr>
          <a:xfrm>
            <a:off x="1055697" y="1219832"/>
            <a:ext cx="1382651" cy="1066168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1133898 w 1447800"/>
              <a:gd name="connsiteY12" fmla="*/ 834789 h 1152144"/>
              <a:gd name="connsiteX13" fmla="*/ 969648 w 1447800"/>
              <a:gd name="connsiteY13" fmla="*/ 841248 h 1152144"/>
              <a:gd name="connsiteX14" fmla="*/ 969171 w 1447800"/>
              <a:gd name="connsiteY14" fmla="*/ 978408 h 1152144"/>
              <a:gd name="connsiteX15" fmla="*/ 658275 w 1447800"/>
              <a:gd name="connsiteY15" fmla="*/ 978408 h 1152144"/>
              <a:gd name="connsiteX16" fmla="*/ 521115 w 1447800"/>
              <a:gd name="connsiteY16" fmla="*/ 1152144 h 1152144"/>
              <a:gd name="connsiteX17" fmla="*/ 365667 w 1447800"/>
              <a:gd name="connsiteY17" fmla="*/ 987552 h 1152144"/>
              <a:gd name="connsiteX18" fmla="*/ 0 w 1447800"/>
              <a:gd name="connsiteY18" fmla="*/ 984952 h 1152144"/>
              <a:gd name="connsiteX19" fmla="*/ 0 w 1447800"/>
              <a:gd name="connsiteY19" fmla="*/ 146752 h 1152144"/>
              <a:gd name="connsiteX0" fmla="*/ 0 w 1447800"/>
              <a:gd name="connsiteY0" fmla="*/ 151806 h 1157198"/>
              <a:gd name="connsiteX1" fmla="*/ 342993 w 1447800"/>
              <a:gd name="connsiteY1" fmla="*/ 154854 h 1157198"/>
              <a:gd name="connsiteX2" fmla="*/ 516729 w 1447800"/>
              <a:gd name="connsiteY2" fmla="*/ 301158 h 1157198"/>
              <a:gd name="connsiteX3" fmla="*/ 653889 w 1447800"/>
              <a:gd name="connsiteY3" fmla="*/ 154854 h 1157198"/>
              <a:gd name="connsiteX4" fmla="*/ 952978 w 1447800"/>
              <a:gd name="connsiteY4" fmla="*/ 157294 h 1157198"/>
              <a:gd name="connsiteX5" fmla="*/ 949772 w 1447800"/>
              <a:gd name="connsiteY5" fmla="*/ 5054 h 1157198"/>
              <a:gd name="connsiteX6" fmla="*/ 1125985 w 1447800"/>
              <a:gd name="connsiteY6" fmla="*/ 0 h 1157198"/>
              <a:gd name="connsiteX7" fmla="*/ 1297244 w 1447800"/>
              <a:gd name="connsiteY7" fmla="*/ 5054 h 1157198"/>
              <a:gd name="connsiteX8" fmla="*/ 1291307 w 1447800"/>
              <a:gd name="connsiteY8" fmla="*/ 148152 h 1157198"/>
              <a:gd name="connsiteX9" fmla="*/ 1447800 w 1447800"/>
              <a:gd name="connsiteY9" fmla="*/ 151806 h 1157198"/>
              <a:gd name="connsiteX10" fmla="*/ 1447800 w 1447800"/>
              <a:gd name="connsiteY10" fmla="*/ 990006 h 1157198"/>
              <a:gd name="connsiteX11" fmla="*/ 1294499 w 1447800"/>
              <a:gd name="connsiteY11" fmla="*/ 987796 h 1157198"/>
              <a:gd name="connsiteX12" fmla="*/ 1294022 w 1447800"/>
              <a:gd name="connsiteY12" fmla="*/ 841969 h 1157198"/>
              <a:gd name="connsiteX13" fmla="*/ 1133898 w 1447800"/>
              <a:gd name="connsiteY13" fmla="*/ 839843 h 1157198"/>
              <a:gd name="connsiteX14" fmla="*/ 969648 w 1447800"/>
              <a:gd name="connsiteY14" fmla="*/ 846302 h 1157198"/>
              <a:gd name="connsiteX15" fmla="*/ 969171 w 1447800"/>
              <a:gd name="connsiteY15" fmla="*/ 983462 h 1157198"/>
              <a:gd name="connsiteX16" fmla="*/ 658275 w 1447800"/>
              <a:gd name="connsiteY16" fmla="*/ 983462 h 1157198"/>
              <a:gd name="connsiteX17" fmla="*/ 521115 w 1447800"/>
              <a:gd name="connsiteY17" fmla="*/ 1157198 h 1157198"/>
              <a:gd name="connsiteX18" fmla="*/ 365667 w 1447800"/>
              <a:gd name="connsiteY18" fmla="*/ 992606 h 1157198"/>
              <a:gd name="connsiteX19" fmla="*/ 0 w 1447800"/>
              <a:gd name="connsiteY19" fmla="*/ 990006 h 1157198"/>
              <a:gd name="connsiteX20" fmla="*/ 0 w 1447800"/>
              <a:gd name="connsiteY20" fmla="*/ 151806 h 115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7800" h="1157198">
                <a:moveTo>
                  <a:pt x="0" y="151806"/>
                </a:moveTo>
                <a:lnTo>
                  <a:pt x="342993" y="154854"/>
                </a:lnTo>
                <a:lnTo>
                  <a:pt x="516729" y="301158"/>
                </a:lnTo>
                <a:lnTo>
                  <a:pt x="653889" y="154854"/>
                </a:lnTo>
                <a:lnTo>
                  <a:pt x="952978" y="157294"/>
                </a:lnTo>
                <a:cubicBezTo>
                  <a:pt x="951909" y="106547"/>
                  <a:pt x="950841" y="55801"/>
                  <a:pt x="949772" y="5054"/>
                </a:cubicBezTo>
                <a:lnTo>
                  <a:pt x="1125985" y="0"/>
                </a:lnTo>
                <a:lnTo>
                  <a:pt x="1297244" y="5054"/>
                </a:lnTo>
                <a:lnTo>
                  <a:pt x="1291307" y="148152"/>
                </a:lnTo>
                <a:lnTo>
                  <a:pt x="1447800" y="151806"/>
                </a:lnTo>
                <a:lnTo>
                  <a:pt x="1447800" y="990006"/>
                </a:lnTo>
                <a:lnTo>
                  <a:pt x="1294499" y="987796"/>
                </a:lnTo>
                <a:lnTo>
                  <a:pt x="1294022" y="841969"/>
                </a:lnTo>
                <a:lnTo>
                  <a:pt x="1133898" y="839843"/>
                </a:lnTo>
                <a:lnTo>
                  <a:pt x="969648" y="846302"/>
                </a:lnTo>
                <a:lnTo>
                  <a:pt x="969171" y="983462"/>
                </a:lnTo>
                <a:lnTo>
                  <a:pt x="658275" y="983462"/>
                </a:lnTo>
                <a:lnTo>
                  <a:pt x="521115" y="1157198"/>
                </a:lnTo>
                <a:lnTo>
                  <a:pt x="365667" y="992606"/>
                </a:lnTo>
                <a:lnTo>
                  <a:pt x="0" y="990006"/>
                </a:lnTo>
                <a:lnTo>
                  <a:pt x="0" y="151806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Cluster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>
            <a:stCxn id="18" idx="6"/>
            <a:endCxn id="21" idx="13"/>
          </p:cNvCxnSpPr>
          <p:nvPr/>
        </p:nvCxnSpPr>
        <p:spPr>
          <a:xfrm flipV="1">
            <a:off x="2131014" y="1993609"/>
            <a:ext cx="7557" cy="293023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17"/>
            <a:endCxn id="18" idx="2"/>
          </p:cNvCxnSpPr>
          <p:nvPr/>
        </p:nvCxnSpPr>
        <p:spPr>
          <a:xfrm flipH="1">
            <a:off x="1549174" y="2286000"/>
            <a:ext cx="4189" cy="278100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"/>
          <p:cNvSpPr/>
          <p:nvPr/>
        </p:nvSpPr>
        <p:spPr>
          <a:xfrm>
            <a:off x="1055697" y="153664"/>
            <a:ext cx="1382651" cy="1066168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1133898 w 1447800"/>
              <a:gd name="connsiteY12" fmla="*/ 834789 h 1152144"/>
              <a:gd name="connsiteX13" fmla="*/ 969648 w 1447800"/>
              <a:gd name="connsiteY13" fmla="*/ 841248 h 1152144"/>
              <a:gd name="connsiteX14" fmla="*/ 969171 w 1447800"/>
              <a:gd name="connsiteY14" fmla="*/ 978408 h 1152144"/>
              <a:gd name="connsiteX15" fmla="*/ 658275 w 1447800"/>
              <a:gd name="connsiteY15" fmla="*/ 978408 h 1152144"/>
              <a:gd name="connsiteX16" fmla="*/ 521115 w 1447800"/>
              <a:gd name="connsiteY16" fmla="*/ 1152144 h 1152144"/>
              <a:gd name="connsiteX17" fmla="*/ 365667 w 1447800"/>
              <a:gd name="connsiteY17" fmla="*/ 987552 h 1152144"/>
              <a:gd name="connsiteX18" fmla="*/ 0 w 1447800"/>
              <a:gd name="connsiteY18" fmla="*/ 984952 h 1152144"/>
              <a:gd name="connsiteX19" fmla="*/ 0 w 1447800"/>
              <a:gd name="connsiteY19" fmla="*/ 146752 h 1152144"/>
              <a:gd name="connsiteX0" fmla="*/ 0 w 1447800"/>
              <a:gd name="connsiteY0" fmla="*/ 151806 h 1157198"/>
              <a:gd name="connsiteX1" fmla="*/ 342993 w 1447800"/>
              <a:gd name="connsiteY1" fmla="*/ 154854 h 1157198"/>
              <a:gd name="connsiteX2" fmla="*/ 516729 w 1447800"/>
              <a:gd name="connsiteY2" fmla="*/ 301158 h 1157198"/>
              <a:gd name="connsiteX3" fmla="*/ 653889 w 1447800"/>
              <a:gd name="connsiteY3" fmla="*/ 154854 h 1157198"/>
              <a:gd name="connsiteX4" fmla="*/ 952978 w 1447800"/>
              <a:gd name="connsiteY4" fmla="*/ 157294 h 1157198"/>
              <a:gd name="connsiteX5" fmla="*/ 949772 w 1447800"/>
              <a:gd name="connsiteY5" fmla="*/ 5054 h 1157198"/>
              <a:gd name="connsiteX6" fmla="*/ 1125985 w 1447800"/>
              <a:gd name="connsiteY6" fmla="*/ 0 h 1157198"/>
              <a:gd name="connsiteX7" fmla="*/ 1297244 w 1447800"/>
              <a:gd name="connsiteY7" fmla="*/ 5054 h 1157198"/>
              <a:gd name="connsiteX8" fmla="*/ 1291307 w 1447800"/>
              <a:gd name="connsiteY8" fmla="*/ 148152 h 1157198"/>
              <a:gd name="connsiteX9" fmla="*/ 1447800 w 1447800"/>
              <a:gd name="connsiteY9" fmla="*/ 151806 h 1157198"/>
              <a:gd name="connsiteX10" fmla="*/ 1447800 w 1447800"/>
              <a:gd name="connsiteY10" fmla="*/ 990006 h 1157198"/>
              <a:gd name="connsiteX11" fmla="*/ 1294499 w 1447800"/>
              <a:gd name="connsiteY11" fmla="*/ 987796 h 1157198"/>
              <a:gd name="connsiteX12" fmla="*/ 1294022 w 1447800"/>
              <a:gd name="connsiteY12" fmla="*/ 841969 h 1157198"/>
              <a:gd name="connsiteX13" fmla="*/ 1133898 w 1447800"/>
              <a:gd name="connsiteY13" fmla="*/ 839843 h 1157198"/>
              <a:gd name="connsiteX14" fmla="*/ 969648 w 1447800"/>
              <a:gd name="connsiteY14" fmla="*/ 846302 h 1157198"/>
              <a:gd name="connsiteX15" fmla="*/ 969171 w 1447800"/>
              <a:gd name="connsiteY15" fmla="*/ 983462 h 1157198"/>
              <a:gd name="connsiteX16" fmla="*/ 658275 w 1447800"/>
              <a:gd name="connsiteY16" fmla="*/ 983462 h 1157198"/>
              <a:gd name="connsiteX17" fmla="*/ 521115 w 1447800"/>
              <a:gd name="connsiteY17" fmla="*/ 1157198 h 1157198"/>
              <a:gd name="connsiteX18" fmla="*/ 365667 w 1447800"/>
              <a:gd name="connsiteY18" fmla="*/ 992606 h 1157198"/>
              <a:gd name="connsiteX19" fmla="*/ 0 w 1447800"/>
              <a:gd name="connsiteY19" fmla="*/ 990006 h 1157198"/>
              <a:gd name="connsiteX20" fmla="*/ 0 w 1447800"/>
              <a:gd name="connsiteY20" fmla="*/ 151806 h 115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7800" h="1157198">
                <a:moveTo>
                  <a:pt x="0" y="151806"/>
                </a:moveTo>
                <a:lnTo>
                  <a:pt x="342993" y="154854"/>
                </a:lnTo>
                <a:lnTo>
                  <a:pt x="516729" y="301158"/>
                </a:lnTo>
                <a:lnTo>
                  <a:pt x="653889" y="154854"/>
                </a:lnTo>
                <a:lnTo>
                  <a:pt x="952978" y="157294"/>
                </a:lnTo>
                <a:cubicBezTo>
                  <a:pt x="951909" y="106547"/>
                  <a:pt x="950841" y="55801"/>
                  <a:pt x="949772" y="5054"/>
                </a:cubicBezTo>
                <a:lnTo>
                  <a:pt x="1125985" y="0"/>
                </a:lnTo>
                <a:lnTo>
                  <a:pt x="1297244" y="5054"/>
                </a:lnTo>
                <a:lnTo>
                  <a:pt x="1291307" y="148152"/>
                </a:lnTo>
                <a:lnTo>
                  <a:pt x="1447800" y="151806"/>
                </a:lnTo>
                <a:lnTo>
                  <a:pt x="1447800" y="990006"/>
                </a:lnTo>
                <a:lnTo>
                  <a:pt x="1294499" y="987796"/>
                </a:lnTo>
                <a:lnTo>
                  <a:pt x="1294022" y="841969"/>
                </a:lnTo>
                <a:lnTo>
                  <a:pt x="1133898" y="839843"/>
                </a:lnTo>
                <a:lnTo>
                  <a:pt x="969648" y="846302"/>
                </a:lnTo>
                <a:lnTo>
                  <a:pt x="969171" y="983462"/>
                </a:lnTo>
                <a:lnTo>
                  <a:pt x="658275" y="983462"/>
                </a:lnTo>
                <a:lnTo>
                  <a:pt x="521115" y="1157198"/>
                </a:lnTo>
                <a:lnTo>
                  <a:pt x="365667" y="992606"/>
                </a:lnTo>
                <a:lnTo>
                  <a:pt x="0" y="990006"/>
                </a:lnTo>
                <a:lnTo>
                  <a:pt x="0" y="151806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SEQ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/>
          <p:cNvCxnSpPr>
            <a:stCxn id="21" idx="6"/>
            <a:endCxn id="24" idx="13"/>
          </p:cNvCxnSpPr>
          <p:nvPr/>
        </p:nvCxnSpPr>
        <p:spPr>
          <a:xfrm flipV="1">
            <a:off x="2131014" y="927441"/>
            <a:ext cx="7557" cy="29239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4" idx="17"/>
            <a:endCxn id="21" idx="2"/>
          </p:cNvCxnSpPr>
          <p:nvPr/>
        </p:nvCxnSpPr>
        <p:spPr>
          <a:xfrm flipH="1">
            <a:off x="1549174" y="1219832"/>
            <a:ext cx="4189" cy="277468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572000" y="2071107"/>
            <a:ext cx="24945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{Mon(</a:t>
            </a:r>
            <a:r>
              <a:rPr lang="en-US" sz="4000" i="1" dirty="0" smtClean="0"/>
              <a:t>S</a:t>
            </a:r>
            <a:r>
              <a:rPr lang="en-US" sz="4000" dirty="0" smtClean="0"/>
              <a:t>)}</a:t>
            </a:r>
            <a:r>
              <a:rPr lang="en-US" sz="4000" i="1" dirty="0" smtClean="0"/>
              <a:t>C</a:t>
            </a:r>
            <a:endParaRPr lang="en-US" sz="4000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3350255" y="2931777"/>
            <a:ext cx="49380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All aggregations are </a:t>
            </a:r>
            <a:r>
              <a:rPr lang="en-US" sz="2800" i="1" dirty="0" err="1" smtClean="0"/>
              <a:t>monoidal</a:t>
            </a:r>
            <a:endParaRPr lang="en-US" sz="2800" i="1" dirty="0" smtClean="0"/>
          </a:p>
          <a:p>
            <a:r>
              <a:rPr lang="en-US" sz="2800" i="1" dirty="0" smtClean="0"/>
              <a:t>(associative and commutative).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37460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budiu\AppData\Local\Microsoft\Windows\Temporary Internet Files\Content.IE5\12EBYADI\MP90044840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750"/>
            <a:ext cx="9144000" cy="614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362075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0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0" y="3203927"/>
            <a:ext cx="9144000" cy="7058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0" y="4560096"/>
            <a:ext cx="9144000" cy="7058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0" y="5946910"/>
            <a:ext cx="9144000" cy="7058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406371"/>
            <a:ext cx="9144000" cy="7058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LINQ: Computing with collections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2498087"/>
            <a:ext cx="3415166" cy="4314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600" dirty="0" smtClean="0"/>
              <a:t>Where      (filter)</a:t>
            </a:r>
          </a:p>
          <a:p>
            <a:pPr>
              <a:spcBef>
                <a:spcPts val="1200"/>
              </a:spcBef>
            </a:pPr>
            <a:r>
              <a:rPr lang="en-US" sz="3600" dirty="0" smtClean="0"/>
              <a:t>Select        (map)</a:t>
            </a:r>
          </a:p>
          <a:p>
            <a:pPr>
              <a:spcBef>
                <a:spcPts val="1200"/>
              </a:spcBef>
            </a:pPr>
            <a:r>
              <a:rPr lang="en-US" sz="3600" dirty="0" err="1" smtClean="0"/>
              <a:t>GroupBy</a:t>
            </a:r>
            <a:endParaRPr lang="en-US" sz="3600" dirty="0" smtClean="0"/>
          </a:p>
          <a:p>
            <a:pPr>
              <a:spcBef>
                <a:spcPts val="1200"/>
              </a:spcBef>
            </a:pPr>
            <a:r>
              <a:rPr lang="en-US" sz="3600" dirty="0" smtClean="0"/>
              <a:t>OrderBy    (sort)</a:t>
            </a:r>
          </a:p>
          <a:p>
            <a:pPr>
              <a:spcBef>
                <a:spcPts val="1200"/>
              </a:spcBef>
            </a:pPr>
            <a:r>
              <a:rPr lang="en-US" sz="3600" dirty="0" smtClean="0"/>
              <a:t>Aggregate (fold)</a:t>
            </a:r>
          </a:p>
          <a:p>
            <a:pPr>
              <a:spcBef>
                <a:spcPts val="1200"/>
              </a:spcBef>
            </a:pPr>
            <a:r>
              <a:rPr lang="en-US" sz="3600" dirty="0" smtClean="0"/>
              <a:t>Join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6069309" y="3321582"/>
            <a:ext cx="2462007" cy="481735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41" name="Rounded Rectangle 140"/>
          <p:cNvSpPr/>
          <p:nvPr/>
        </p:nvSpPr>
        <p:spPr>
          <a:xfrm>
            <a:off x="6120381" y="2646299"/>
            <a:ext cx="2410935" cy="481735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4" name="Rounded Rectangle 13"/>
          <p:cNvSpPr/>
          <p:nvPr/>
        </p:nvSpPr>
        <p:spPr>
          <a:xfrm>
            <a:off x="6120381" y="1488670"/>
            <a:ext cx="2410935" cy="481735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204" name="Rounded Rectangle 203"/>
          <p:cNvSpPr/>
          <p:nvPr/>
        </p:nvSpPr>
        <p:spPr>
          <a:xfrm>
            <a:off x="6023912" y="4672149"/>
            <a:ext cx="2507404" cy="481735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83" name="Rounded Rectangle 182"/>
          <p:cNvSpPr/>
          <p:nvPr/>
        </p:nvSpPr>
        <p:spPr>
          <a:xfrm>
            <a:off x="5927443" y="3996865"/>
            <a:ext cx="2700342" cy="481735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305" name="Rounded Rectangle 304"/>
          <p:cNvSpPr/>
          <p:nvPr/>
        </p:nvSpPr>
        <p:spPr>
          <a:xfrm>
            <a:off x="7470948" y="4046909"/>
            <a:ext cx="1076864" cy="372353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00" name="Rounded Rectangle 299"/>
          <p:cNvSpPr/>
          <p:nvPr/>
        </p:nvSpPr>
        <p:spPr>
          <a:xfrm>
            <a:off x="6038344" y="4046909"/>
            <a:ext cx="832520" cy="372353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303" name="Rounded Rectangle 302"/>
          <p:cNvSpPr/>
          <p:nvPr/>
        </p:nvSpPr>
        <p:spPr>
          <a:xfrm>
            <a:off x="6908845" y="4041592"/>
            <a:ext cx="465634" cy="372353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9" name="Rectangle 8"/>
          <p:cNvSpPr/>
          <p:nvPr/>
        </p:nvSpPr>
        <p:spPr>
          <a:xfrm>
            <a:off x="6205417" y="1542195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59560" y="1542195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1" name="Rectangle 10"/>
          <p:cNvSpPr/>
          <p:nvPr/>
        </p:nvSpPr>
        <p:spPr>
          <a:xfrm>
            <a:off x="6713704" y="1542195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2" name="Rectangle 11"/>
          <p:cNvSpPr/>
          <p:nvPr/>
        </p:nvSpPr>
        <p:spPr>
          <a:xfrm>
            <a:off x="6967848" y="1542195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3" name="Rectangle 12"/>
          <p:cNvSpPr/>
          <p:nvPr/>
        </p:nvSpPr>
        <p:spPr>
          <a:xfrm>
            <a:off x="7221992" y="1542195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5" name="Rectangle 14"/>
          <p:cNvSpPr/>
          <p:nvPr/>
        </p:nvSpPr>
        <p:spPr>
          <a:xfrm>
            <a:off x="7463913" y="1542195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" name="Rectangle 15"/>
          <p:cNvSpPr/>
          <p:nvPr/>
        </p:nvSpPr>
        <p:spPr>
          <a:xfrm>
            <a:off x="7718057" y="1542195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7" name="Rectangle 16"/>
          <p:cNvSpPr/>
          <p:nvPr/>
        </p:nvSpPr>
        <p:spPr>
          <a:xfrm>
            <a:off x="7972201" y="1542195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" name="Rectangle 17"/>
          <p:cNvSpPr/>
          <p:nvPr/>
        </p:nvSpPr>
        <p:spPr>
          <a:xfrm>
            <a:off x="8226346" y="1542195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36" name="Rectangle 135"/>
          <p:cNvSpPr/>
          <p:nvPr/>
        </p:nvSpPr>
        <p:spPr>
          <a:xfrm>
            <a:off x="6170154" y="2699824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6678440" y="2699824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39" name="Rectangle 138"/>
          <p:cNvSpPr/>
          <p:nvPr/>
        </p:nvSpPr>
        <p:spPr>
          <a:xfrm>
            <a:off x="6932585" y="2699824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3" name="Rectangle 142"/>
          <p:cNvSpPr/>
          <p:nvPr/>
        </p:nvSpPr>
        <p:spPr>
          <a:xfrm>
            <a:off x="7718057" y="2699824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4" name="Rectangle 143"/>
          <p:cNvSpPr/>
          <p:nvPr/>
        </p:nvSpPr>
        <p:spPr>
          <a:xfrm>
            <a:off x="7972201" y="2699824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5" name="Rectangle 144"/>
          <p:cNvSpPr/>
          <p:nvPr/>
        </p:nvSpPr>
        <p:spPr>
          <a:xfrm>
            <a:off x="8226346" y="2699824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57" name="Rectangle 156"/>
          <p:cNvSpPr/>
          <p:nvPr/>
        </p:nvSpPr>
        <p:spPr>
          <a:xfrm>
            <a:off x="6149523" y="3487086"/>
            <a:ext cx="208381" cy="150727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6403666" y="3487086"/>
            <a:ext cx="208381" cy="150727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59" name="Rectangle 158"/>
          <p:cNvSpPr/>
          <p:nvPr/>
        </p:nvSpPr>
        <p:spPr>
          <a:xfrm>
            <a:off x="6657810" y="3487086"/>
            <a:ext cx="208381" cy="150727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0" name="Rectangle 159"/>
          <p:cNvSpPr/>
          <p:nvPr/>
        </p:nvSpPr>
        <p:spPr>
          <a:xfrm>
            <a:off x="6911954" y="3487086"/>
            <a:ext cx="208381" cy="150727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1" name="Rectangle 160"/>
          <p:cNvSpPr/>
          <p:nvPr/>
        </p:nvSpPr>
        <p:spPr>
          <a:xfrm>
            <a:off x="7166098" y="3487086"/>
            <a:ext cx="208381" cy="150727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3" name="Rectangle 162"/>
          <p:cNvSpPr/>
          <p:nvPr/>
        </p:nvSpPr>
        <p:spPr>
          <a:xfrm>
            <a:off x="7435966" y="3487086"/>
            <a:ext cx="208381" cy="150727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4" name="Rectangle 163"/>
          <p:cNvSpPr/>
          <p:nvPr/>
        </p:nvSpPr>
        <p:spPr>
          <a:xfrm>
            <a:off x="7690110" y="3487086"/>
            <a:ext cx="208381" cy="150727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5" name="Rectangle 164"/>
          <p:cNvSpPr/>
          <p:nvPr/>
        </p:nvSpPr>
        <p:spPr>
          <a:xfrm>
            <a:off x="7944254" y="3487086"/>
            <a:ext cx="208381" cy="150727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6" name="Rectangle 165"/>
          <p:cNvSpPr/>
          <p:nvPr/>
        </p:nvSpPr>
        <p:spPr>
          <a:xfrm>
            <a:off x="8198399" y="3487086"/>
            <a:ext cx="208381" cy="150727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78" name="Rectangle 177"/>
          <p:cNvSpPr/>
          <p:nvPr/>
        </p:nvSpPr>
        <p:spPr>
          <a:xfrm>
            <a:off x="6136553" y="4125149"/>
            <a:ext cx="145653" cy="2251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6390696" y="4125149"/>
            <a:ext cx="145653" cy="2251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0" name="Rectangle 179"/>
          <p:cNvSpPr/>
          <p:nvPr/>
        </p:nvSpPr>
        <p:spPr>
          <a:xfrm>
            <a:off x="6644840" y="4125149"/>
            <a:ext cx="145653" cy="2251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1" name="Rectangle 180"/>
          <p:cNvSpPr/>
          <p:nvPr/>
        </p:nvSpPr>
        <p:spPr>
          <a:xfrm>
            <a:off x="6956130" y="4125149"/>
            <a:ext cx="145653" cy="2251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2" name="Rectangle 181"/>
          <p:cNvSpPr/>
          <p:nvPr/>
        </p:nvSpPr>
        <p:spPr>
          <a:xfrm>
            <a:off x="7173660" y="4125149"/>
            <a:ext cx="145653" cy="2251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5" name="Rectangle 184"/>
          <p:cNvSpPr/>
          <p:nvPr/>
        </p:nvSpPr>
        <p:spPr>
          <a:xfrm>
            <a:off x="7817943" y="4125149"/>
            <a:ext cx="145653" cy="22516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6" name="Rectangle 185"/>
          <p:cNvSpPr/>
          <p:nvPr/>
        </p:nvSpPr>
        <p:spPr>
          <a:xfrm>
            <a:off x="8072087" y="4125149"/>
            <a:ext cx="145653" cy="22516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7" name="Rectangle 186"/>
          <p:cNvSpPr/>
          <p:nvPr/>
        </p:nvSpPr>
        <p:spPr>
          <a:xfrm>
            <a:off x="8326232" y="4125149"/>
            <a:ext cx="145653" cy="22516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99" name="Rectangle 198"/>
          <p:cNvSpPr/>
          <p:nvPr/>
        </p:nvSpPr>
        <p:spPr>
          <a:xfrm>
            <a:off x="6178669" y="5042477"/>
            <a:ext cx="143972" cy="57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6429443" y="5034341"/>
            <a:ext cx="147341" cy="66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1" name="Rectangle 200"/>
          <p:cNvSpPr/>
          <p:nvPr/>
        </p:nvSpPr>
        <p:spPr>
          <a:xfrm>
            <a:off x="6675801" y="5007912"/>
            <a:ext cx="155128" cy="92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2" name="Rectangle 201"/>
          <p:cNvSpPr/>
          <p:nvPr/>
        </p:nvSpPr>
        <p:spPr>
          <a:xfrm>
            <a:off x="6922157" y="5007912"/>
            <a:ext cx="162915" cy="92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3" name="Rectangle 202"/>
          <p:cNvSpPr/>
          <p:nvPr/>
        </p:nvSpPr>
        <p:spPr>
          <a:xfrm>
            <a:off x="7181541" y="4999103"/>
            <a:ext cx="153031" cy="101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5" name="Rectangle 204"/>
          <p:cNvSpPr/>
          <p:nvPr/>
        </p:nvSpPr>
        <p:spPr>
          <a:xfrm>
            <a:off x="7456515" y="4954630"/>
            <a:ext cx="159884" cy="145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6" name="Rectangle 205"/>
          <p:cNvSpPr/>
          <p:nvPr/>
        </p:nvSpPr>
        <p:spPr>
          <a:xfrm>
            <a:off x="7711740" y="4936399"/>
            <a:ext cx="158803" cy="163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7" name="Rectangle 206"/>
          <p:cNvSpPr/>
          <p:nvPr/>
        </p:nvSpPr>
        <p:spPr>
          <a:xfrm>
            <a:off x="7957852" y="4890823"/>
            <a:ext cx="166836" cy="209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8" name="Rectangle 207"/>
          <p:cNvSpPr/>
          <p:nvPr/>
        </p:nvSpPr>
        <p:spPr>
          <a:xfrm>
            <a:off x="8226518" y="4845247"/>
            <a:ext cx="152313" cy="255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19" name="Rounded Rectangle 218"/>
          <p:cNvSpPr/>
          <p:nvPr/>
        </p:nvSpPr>
        <p:spPr>
          <a:xfrm>
            <a:off x="6672198" y="6071464"/>
            <a:ext cx="1474033" cy="481735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220" name="Rectangle 219"/>
          <p:cNvSpPr/>
          <p:nvPr/>
        </p:nvSpPr>
        <p:spPr>
          <a:xfrm>
            <a:off x="6824685" y="6124989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7078828" y="6124989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22" name="Rectangle 221"/>
          <p:cNvSpPr/>
          <p:nvPr/>
        </p:nvSpPr>
        <p:spPr>
          <a:xfrm>
            <a:off x="7332972" y="6124989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23" name="Rectangle 222"/>
          <p:cNvSpPr/>
          <p:nvPr/>
        </p:nvSpPr>
        <p:spPr>
          <a:xfrm>
            <a:off x="7587116" y="6124989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24" name="Rectangle 223"/>
          <p:cNvSpPr/>
          <p:nvPr/>
        </p:nvSpPr>
        <p:spPr>
          <a:xfrm>
            <a:off x="7841260" y="6124989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46" name="Rounded Rectangle 245"/>
          <p:cNvSpPr/>
          <p:nvPr/>
        </p:nvSpPr>
        <p:spPr>
          <a:xfrm>
            <a:off x="7125129" y="5392769"/>
            <a:ext cx="448928" cy="481735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247" name="Rectangle 246"/>
          <p:cNvSpPr/>
          <p:nvPr/>
        </p:nvSpPr>
        <p:spPr>
          <a:xfrm>
            <a:off x="7277613" y="5446294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10" name="Down Arrow 309"/>
          <p:cNvSpPr/>
          <p:nvPr/>
        </p:nvSpPr>
        <p:spPr>
          <a:xfrm>
            <a:off x="7085071" y="2112211"/>
            <a:ext cx="578814" cy="38587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Rounded Rectangle 314"/>
          <p:cNvSpPr/>
          <p:nvPr/>
        </p:nvSpPr>
        <p:spPr>
          <a:xfrm>
            <a:off x="4191000" y="6067442"/>
            <a:ext cx="921993" cy="481735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316" name="Rectangle 315"/>
          <p:cNvSpPr/>
          <p:nvPr/>
        </p:nvSpPr>
        <p:spPr>
          <a:xfrm>
            <a:off x="4343484" y="6120967"/>
            <a:ext cx="152487" cy="3746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17" name="Rectangle 316"/>
          <p:cNvSpPr/>
          <p:nvPr/>
        </p:nvSpPr>
        <p:spPr>
          <a:xfrm>
            <a:off x="4597628" y="6120967"/>
            <a:ext cx="152487" cy="3746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18" name="Rectangle 317"/>
          <p:cNvSpPr/>
          <p:nvPr/>
        </p:nvSpPr>
        <p:spPr>
          <a:xfrm>
            <a:off x="4851772" y="6120967"/>
            <a:ext cx="152487" cy="3746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25" name="Down Arrow 324"/>
          <p:cNvSpPr/>
          <p:nvPr/>
        </p:nvSpPr>
        <p:spPr>
          <a:xfrm rot="16200000">
            <a:off x="5445098" y="6067442"/>
            <a:ext cx="578814" cy="38587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ectangle 325"/>
          <p:cNvSpPr/>
          <p:nvPr/>
        </p:nvSpPr>
        <p:spPr>
          <a:xfrm>
            <a:off x="6826915" y="6325962"/>
            <a:ext cx="144019" cy="17610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27" name="Rectangle 326"/>
          <p:cNvSpPr/>
          <p:nvPr/>
        </p:nvSpPr>
        <p:spPr>
          <a:xfrm>
            <a:off x="7081058" y="6325962"/>
            <a:ext cx="144019" cy="17610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28" name="Rectangle 327"/>
          <p:cNvSpPr/>
          <p:nvPr/>
        </p:nvSpPr>
        <p:spPr>
          <a:xfrm>
            <a:off x="7335202" y="6325962"/>
            <a:ext cx="144019" cy="17610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29" name="Rectangle 328"/>
          <p:cNvSpPr/>
          <p:nvPr/>
        </p:nvSpPr>
        <p:spPr>
          <a:xfrm>
            <a:off x="7589346" y="6325962"/>
            <a:ext cx="144019" cy="17610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30" name="Rectangle 329"/>
          <p:cNvSpPr/>
          <p:nvPr/>
        </p:nvSpPr>
        <p:spPr>
          <a:xfrm>
            <a:off x="7843490" y="6325962"/>
            <a:ext cx="144019" cy="17610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51" name="Rectangle 150"/>
          <p:cNvSpPr/>
          <p:nvPr/>
        </p:nvSpPr>
        <p:spPr>
          <a:xfrm>
            <a:off x="7590957" y="4125149"/>
            <a:ext cx="145653" cy="22516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52" name="Rectangle 151"/>
          <p:cNvSpPr/>
          <p:nvPr/>
        </p:nvSpPr>
        <p:spPr>
          <a:xfrm>
            <a:off x="585186" y="1406371"/>
            <a:ext cx="11817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Input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08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4495800"/>
            <a:ext cx="1363467" cy="2011226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00" y="274638"/>
            <a:ext cx="2914421" cy="1143000"/>
          </a:xfrm>
        </p:spPr>
        <p:txBody>
          <a:bodyPr/>
          <a:lstStyle/>
          <a:p>
            <a:r>
              <a:rPr lang="en-US" dirty="0" smtClean="0"/>
              <a:t>LINQ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8" name="Picture 5" descr="C:\Program Files\Microsoft Resource DVD Artwork\DVD_ART\BoxShots_Logos\Visual Studio 2008 Professional Edition MSDN Premium\Visual Studio 2008 Professional Edition with MSDN Premium Subscription Ang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1219200"/>
            <a:ext cx="1736852" cy="2357718"/>
          </a:xfrm>
          <a:prstGeom prst="rect">
            <a:avLst/>
          </a:prstGeom>
          <a:noFill/>
        </p:spPr>
      </p:pic>
      <p:pic>
        <p:nvPicPr>
          <p:cNvPr id="6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4343401"/>
            <a:ext cx="799643" cy="2514600"/>
          </a:xfrm>
          <a:prstGeom prst="rect">
            <a:avLst/>
          </a:prstGeom>
          <a:noFill/>
        </p:spPr>
      </p:pic>
      <p:pic>
        <p:nvPicPr>
          <p:cNvPr id="7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4343400"/>
            <a:ext cx="799643" cy="2514600"/>
          </a:xfrm>
          <a:prstGeom prst="rect">
            <a:avLst/>
          </a:prstGeom>
          <a:noFill/>
        </p:spPr>
      </p:pic>
      <p:pic>
        <p:nvPicPr>
          <p:cNvPr id="9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4343400"/>
            <a:ext cx="799643" cy="2514600"/>
          </a:xfrm>
          <a:prstGeom prst="rect">
            <a:avLst/>
          </a:prstGeom>
          <a:noFill/>
        </p:spPr>
      </p:pic>
      <p:pic>
        <p:nvPicPr>
          <p:cNvPr id="10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4343400"/>
            <a:ext cx="799643" cy="2514600"/>
          </a:xfrm>
          <a:prstGeom prst="rect">
            <a:avLst/>
          </a:prstGeom>
          <a:noFill/>
        </p:spPr>
      </p:pic>
      <p:pic>
        <p:nvPicPr>
          <p:cNvPr id="11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343400"/>
            <a:ext cx="799643" cy="2514600"/>
          </a:xfrm>
          <a:prstGeom prst="rect">
            <a:avLst/>
          </a:prstGeom>
          <a:noFill/>
        </p:spPr>
      </p:pic>
      <p:pic>
        <p:nvPicPr>
          <p:cNvPr id="12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4343400"/>
            <a:ext cx="799643" cy="2514600"/>
          </a:xfrm>
          <a:prstGeom prst="rect">
            <a:avLst/>
          </a:prstGeom>
          <a:noFill/>
        </p:spPr>
      </p:pic>
      <p:pic>
        <p:nvPicPr>
          <p:cNvPr id="13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343400"/>
            <a:ext cx="799643" cy="2514600"/>
          </a:xfrm>
          <a:prstGeom prst="rect">
            <a:avLst/>
          </a:prstGeom>
          <a:noFill/>
        </p:spPr>
      </p:pic>
      <p:pic>
        <p:nvPicPr>
          <p:cNvPr id="14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4343400"/>
            <a:ext cx="799643" cy="25146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219200" y="3733800"/>
            <a:ext cx="6629400" cy="38100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Dryad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24400" y="430640"/>
            <a:ext cx="4381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 smtClean="0"/>
              <a:t>DryadLINQ</a:t>
            </a:r>
            <a:endParaRPr lang="en-US" sz="4800" dirty="0"/>
          </a:p>
        </p:txBody>
      </p:sp>
      <p:sp>
        <p:nvSpPr>
          <p:cNvPr id="18" name="Right Arrow 17"/>
          <p:cNvSpPr/>
          <p:nvPr/>
        </p:nvSpPr>
        <p:spPr>
          <a:xfrm>
            <a:off x="4267200" y="579438"/>
            <a:ext cx="457200" cy="5334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2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Collections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939013" y="3068603"/>
            <a:ext cx="5175544" cy="906427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6" name="Rectangle 5"/>
          <p:cNvSpPr/>
          <p:nvPr/>
        </p:nvSpPr>
        <p:spPr>
          <a:xfrm>
            <a:off x="2166824" y="3169316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46506" y="3169316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8" name="Rectangle 7"/>
          <p:cNvSpPr/>
          <p:nvPr/>
        </p:nvSpPr>
        <p:spPr>
          <a:xfrm>
            <a:off x="2926190" y="3169316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9" name="Rectangle 8"/>
          <p:cNvSpPr/>
          <p:nvPr/>
        </p:nvSpPr>
        <p:spPr>
          <a:xfrm>
            <a:off x="3305874" y="3169316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0" name="Rectangle 9"/>
          <p:cNvSpPr/>
          <p:nvPr/>
        </p:nvSpPr>
        <p:spPr>
          <a:xfrm>
            <a:off x="3685558" y="3169316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1" name="Rectangle 10"/>
          <p:cNvSpPr/>
          <p:nvPr/>
        </p:nvSpPr>
        <p:spPr>
          <a:xfrm>
            <a:off x="4072613" y="3170993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2" name="Rectangle 11"/>
          <p:cNvSpPr/>
          <p:nvPr/>
        </p:nvSpPr>
        <p:spPr>
          <a:xfrm>
            <a:off x="4452297" y="3170993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3" name="Rectangle 12"/>
          <p:cNvSpPr/>
          <p:nvPr/>
        </p:nvSpPr>
        <p:spPr>
          <a:xfrm>
            <a:off x="4831981" y="3170993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" name="TextBox 13"/>
          <p:cNvSpPr txBox="1"/>
          <p:nvPr/>
        </p:nvSpPr>
        <p:spPr>
          <a:xfrm>
            <a:off x="2827192" y="4419600"/>
            <a:ext cx="3725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 smtClean="0"/>
              <a:t>.Net</a:t>
            </a:r>
            <a:r>
              <a:rPr lang="en-US" sz="3200" i="1" dirty="0" smtClean="0"/>
              <a:t> objects of type T</a:t>
            </a:r>
            <a:endParaRPr lang="en-US" sz="3200" i="1" dirty="0"/>
          </a:p>
        </p:txBody>
      </p:sp>
      <p:cxnSp>
        <p:nvCxnSpPr>
          <p:cNvPr id="15" name="Straight Arrow Connector 14"/>
          <p:cNvCxnSpPr>
            <a:stCxn id="14" idx="0"/>
            <a:endCxn id="11" idx="2"/>
          </p:cNvCxnSpPr>
          <p:nvPr/>
        </p:nvCxnSpPr>
        <p:spPr>
          <a:xfrm flipH="1" flipV="1">
            <a:off x="4186519" y="3875992"/>
            <a:ext cx="503427" cy="5436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4" idx="0"/>
            <a:endCxn id="13" idx="2"/>
          </p:cNvCxnSpPr>
          <p:nvPr/>
        </p:nvCxnSpPr>
        <p:spPr>
          <a:xfrm flipV="1">
            <a:off x="4689946" y="3875992"/>
            <a:ext cx="255941" cy="5436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208766" y="3169316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" name="Rectangle 17"/>
          <p:cNvSpPr/>
          <p:nvPr/>
        </p:nvSpPr>
        <p:spPr>
          <a:xfrm>
            <a:off x="5588450" y="3169316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9" name="Rectangle 18"/>
          <p:cNvSpPr/>
          <p:nvPr/>
        </p:nvSpPr>
        <p:spPr>
          <a:xfrm>
            <a:off x="5975505" y="3170993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" name="Rectangle 19"/>
          <p:cNvSpPr/>
          <p:nvPr/>
        </p:nvSpPr>
        <p:spPr>
          <a:xfrm>
            <a:off x="6355189" y="3170993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1" name="Rectangle 20"/>
          <p:cNvSpPr/>
          <p:nvPr/>
        </p:nvSpPr>
        <p:spPr>
          <a:xfrm>
            <a:off x="6734873" y="3170993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2" name="Rectangle 21"/>
          <p:cNvSpPr/>
          <p:nvPr/>
        </p:nvSpPr>
        <p:spPr>
          <a:xfrm>
            <a:off x="2164054" y="3171097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43736" y="3171097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4" name="Rectangle 23"/>
          <p:cNvSpPr/>
          <p:nvPr/>
        </p:nvSpPr>
        <p:spPr>
          <a:xfrm>
            <a:off x="2923420" y="3171097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5" name="Rectangle 24"/>
          <p:cNvSpPr/>
          <p:nvPr/>
        </p:nvSpPr>
        <p:spPr>
          <a:xfrm>
            <a:off x="3303104" y="3171097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6" name="Rectangle 25"/>
          <p:cNvSpPr/>
          <p:nvPr/>
        </p:nvSpPr>
        <p:spPr>
          <a:xfrm>
            <a:off x="3682788" y="3171097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7" name="Rectangle 26"/>
          <p:cNvSpPr/>
          <p:nvPr/>
        </p:nvSpPr>
        <p:spPr>
          <a:xfrm>
            <a:off x="4069843" y="3172774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8" name="Rectangle 27"/>
          <p:cNvSpPr/>
          <p:nvPr/>
        </p:nvSpPr>
        <p:spPr>
          <a:xfrm>
            <a:off x="4449527" y="3172774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9" name="Rectangle 28"/>
          <p:cNvSpPr/>
          <p:nvPr/>
        </p:nvSpPr>
        <p:spPr>
          <a:xfrm>
            <a:off x="4829211" y="3172774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0" name="Rectangle 29"/>
          <p:cNvSpPr/>
          <p:nvPr/>
        </p:nvSpPr>
        <p:spPr>
          <a:xfrm>
            <a:off x="5205996" y="3171097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1" name="Rectangle 30"/>
          <p:cNvSpPr/>
          <p:nvPr/>
        </p:nvSpPr>
        <p:spPr>
          <a:xfrm>
            <a:off x="5585680" y="3171097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2" name="Rectangle 31"/>
          <p:cNvSpPr/>
          <p:nvPr/>
        </p:nvSpPr>
        <p:spPr>
          <a:xfrm>
            <a:off x="5972735" y="3172774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3" name="Rectangle 32"/>
          <p:cNvSpPr/>
          <p:nvPr/>
        </p:nvSpPr>
        <p:spPr>
          <a:xfrm>
            <a:off x="6352419" y="3172774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4" name="Rectangle 33"/>
          <p:cNvSpPr/>
          <p:nvPr/>
        </p:nvSpPr>
        <p:spPr>
          <a:xfrm>
            <a:off x="6732103" y="3172774"/>
            <a:ext cx="227811" cy="70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5" name="TextBox 34"/>
          <p:cNvSpPr txBox="1"/>
          <p:nvPr/>
        </p:nvSpPr>
        <p:spPr>
          <a:xfrm>
            <a:off x="2931226" y="1981200"/>
            <a:ext cx="3517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IEnumerable</a:t>
            </a:r>
            <a:r>
              <a:rPr lang="en-US" sz="3600" dirty="0" smtClean="0"/>
              <a:t>&lt;T&gt;</a:t>
            </a:r>
            <a:endParaRPr lang="en-US" sz="3600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9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38" y="0"/>
            <a:ext cx="8229600" cy="1143000"/>
          </a:xfrm>
        </p:spPr>
        <p:txBody>
          <a:bodyPr/>
          <a:lstStyle/>
          <a:p>
            <a:r>
              <a:rPr lang="en-US" dirty="0" smtClean="0"/>
              <a:t>Partial compilers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950776" y="3983358"/>
            <a:ext cx="0" cy="76227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843908" y="3398640"/>
            <a:ext cx="0" cy="90947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4"/>
          <p:cNvSpPr/>
          <p:nvPr/>
        </p:nvSpPr>
        <p:spPr>
          <a:xfrm>
            <a:off x="3178825" y="4308111"/>
            <a:ext cx="2142478" cy="1483089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222653 w 1447800"/>
              <a:gd name="connsiteY10" fmla="*/ 850885 h 984952"/>
              <a:gd name="connsiteX11" fmla="*/ 0 w 1447800"/>
              <a:gd name="connsiteY11" fmla="*/ 984952 h 984952"/>
              <a:gd name="connsiteX12" fmla="*/ 0 w 1447800"/>
              <a:gd name="connsiteY12" fmla="*/ 146752 h 984952"/>
              <a:gd name="connsiteX0" fmla="*/ 0 w 1447800"/>
              <a:gd name="connsiteY0" fmla="*/ 146752 h 1043333"/>
              <a:gd name="connsiteX1" fmla="*/ 342993 w 1447800"/>
              <a:gd name="connsiteY1" fmla="*/ 149800 h 1043333"/>
              <a:gd name="connsiteX2" fmla="*/ 516729 w 1447800"/>
              <a:gd name="connsiteY2" fmla="*/ 296104 h 1043333"/>
              <a:gd name="connsiteX3" fmla="*/ 653889 w 1447800"/>
              <a:gd name="connsiteY3" fmla="*/ 149800 h 1043333"/>
              <a:gd name="connsiteX4" fmla="*/ 952978 w 1447800"/>
              <a:gd name="connsiteY4" fmla="*/ 152240 h 1043333"/>
              <a:gd name="connsiteX5" fmla="*/ 949772 w 1447800"/>
              <a:gd name="connsiteY5" fmla="*/ 0 h 1043333"/>
              <a:gd name="connsiteX6" fmla="*/ 1297244 w 1447800"/>
              <a:gd name="connsiteY6" fmla="*/ 0 h 1043333"/>
              <a:gd name="connsiteX7" fmla="*/ 1291307 w 1447800"/>
              <a:gd name="connsiteY7" fmla="*/ 143098 h 1043333"/>
              <a:gd name="connsiteX8" fmla="*/ 1447800 w 1447800"/>
              <a:gd name="connsiteY8" fmla="*/ 146752 h 1043333"/>
              <a:gd name="connsiteX9" fmla="*/ 1447800 w 1447800"/>
              <a:gd name="connsiteY9" fmla="*/ 984952 h 1043333"/>
              <a:gd name="connsiteX10" fmla="*/ 443337 w 1447800"/>
              <a:gd name="connsiteY10" fmla="*/ 983296 h 1043333"/>
              <a:gd name="connsiteX11" fmla="*/ 222653 w 1447800"/>
              <a:gd name="connsiteY11" fmla="*/ 850885 h 1043333"/>
              <a:gd name="connsiteX12" fmla="*/ 0 w 1447800"/>
              <a:gd name="connsiteY12" fmla="*/ 984952 h 1043333"/>
              <a:gd name="connsiteX13" fmla="*/ 0 w 1447800"/>
              <a:gd name="connsiteY13" fmla="*/ 146752 h 1043333"/>
              <a:gd name="connsiteX0" fmla="*/ 0 w 1447800"/>
              <a:gd name="connsiteY0" fmla="*/ 146752 h 1026396"/>
              <a:gd name="connsiteX1" fmla="*/ 342993 w 1447800"/>
              <a:gd name="connsiteY1" fmla="*/ 149800 h 1026396"/>
              <a:gd name="connsiteX2" fmla="*/ 516729 w 1447800"/>
              <a:gd name="connsiteY2" fmla="*/ 296104 h 1026396"/>
              <a:gd name="connsiteX3" fmla="*/ 653889 w 1447800"/>
              <a:gd name="connsiteY3" fmla="*/ 149800 h 1026396"/>
              <a:gd name="connsiteX4" fmla="*/ 952978 w 1447800"/>
              <a:gd name="connsiteY4" fmla="*/ 152240 h 1026396"/>
              <a:gd name="connsiteX5" fmla="*/ 949772 w 1447800"/>
              <a:gd name="connsiteY5" fmla="*/ 0 h 1026396"/>
              <a:gd name="connsiteX6" fmla="*/ 1297244 w 1447800"/>
              <a:gd name="connsiteY6" fmla="*/ 0 h 1026396"/>
              <a:gd name="connsiteX7" fmla="*/ 1291307 w 1447800"/>
              <a:gd name="connsiteY7" fmla="*/ 143098 h 1026396"/>
              <a:gd name="connsiteX8" fmla="*/ 1447800 w 1447800"/>
              <a:gd name="connsiteY8" fmla="*/ 146752 h 1026396"/>
              <a:gd name="connsiteX9" fmla="*/ 1447800 w 1447800"/>
              <a:gd name="connsiteY9" fmla="*/ 984952 h 1026396"/>
              <a:gd name="connsiteX10" fmla="*/ 575746 w 1447800"/>
              <a:gd name="connsiteY10" fmla="*/ 863496 h 1026396"/>
              <a:gd name="connsiteX11" fmla="*/ 443337 w 1447800"/>
              <a:gd name="connsiteY11" fmla="*/ 983296 h 1026396"/>
              <a:gd name="connsiteX12" fmla="*/ 222653 w 1447800"/>
              <a:gd name="connsiteY12" fmla="*/ 850885 h 1026396"/>
              <a:gd name="connsiteX13" fmla="*/ 0 w 1447800"/>
              <a:gd name="connsiteY13" fmla="*/ 984952 h 1026396"/>
              <a:gd name="connsiteX14" fmla="*/ 0 w 1447800"/>
              <a:gd name="connsiteY14" fmla="*/ 146752 h 1026396"/>
              <a:gd name="connsiteX0" fmla="*/ 0 w 1447800"/>
              <a:gd name="connsiteY0" fmla="*/ 146752 h 1026396"/>
              <a:gd name="connsiteX1" fmla="*/ 342993 w 1447800"/>
              <a:gd name="connsiteY1" fmla="*/ 149800 h 1026396"/>
              <a:gd name="connsiteX2" fmla="*/ 516729 w 1447800"/>
              <a:gd name="connsiteY2" fmla="*/ 296104 h 1026396"/>
              <a:gd name="connsiteX3" fmla="*/ 653889 w 1447800"/>
              <a:gd name="connsiteY3" fmla="*/ 149800 h 1026396"/>
              <a:gd name="connsiteX4" fmla="*/ 952978 w 1447800"/>
              <a:gd name="connsiteY4" fmla="*/ 152240 h 1026396"/>
              <a:gd name="connsiteX5" fmla="*/ 949772 w 1447800"/>
              <a:gd name="connsiteY5" fmla="*/ 0 h 1026396"/>
              <a:gd name="connsiteX6" fmla="*/ 1297244 w 1447800"/>
              <a:gd name="connsiteY6" fmla="*/ 0 h 1026396"/>
              <a:gd name="connsiteX7" fmla="*/ 1291307 w 1447800"/>
              <a:gd name="connsiteY7" fmla="*/ 143098 h 1026396"/>
              <a:gd name="connsiteX8" fmla="*/ 1447800 w 1447800"/>
              <a:gd name="connsiteY8" fmla="*/ 146752 h 1026396"/>
              <a:gd name="connsiteX9" fmla="*/ 1447800 w 1447800"/>
              <a:gd name="connsiteY9" fmla="*/ 984952 h 1026396"/>
              <a:gd name="connsiteX10" fmla="*/ 575746 w 1447800"/>
              <a:gd name="connsiteY10" fmla="*/ 863496 h 1026396"/>
              <a:gd name="connsiteX11" fmla="*/ 443337 w 1447800"/>
              <a:gd name="connsiteY11" fmla="*/ 983296 h 1026396"/>
              <a:gd name="connsiteX12" fmla="*/ 222653 w 1447800"/>
              <a:gd name="connsiteY12" fmla="*/ 850885 h 1026396"/>
              <a:gd name="connsiteX13" fmla="*/ 0 w 1447800"/>
              <a:gd name="connsiteY13" fmla="*/ 984952 h 1026396"/>
              <a:gd name="connsiteX14" fmla="*/ 0 w 1447800"/>
              <a:gd name="connsiteY14" fmla="*/ 146752 h 1026396"/>
              <a:gd name="connsiteX0" fmla="*/ 0 w 1447800"/>
              <a:gd name="connsiteY0" fmla="*/ 146752 h 1026396"/>
              <a:gd name="connsiteX1" fmla="*/ 342993 w 1447800"/>
              <a:gd name="connsiteY1" fmla="*/ 149800 h 1026396"/>
              <a:gd name="connsiteX2" fmla="*/ 516729 w 1447800"/>
              <a:gd name="connsiteY2" fmla="*/ 296104 h 1026396"/>
              <a:gd name="connsiteX3" fmla="*/ 653889 w 1447800"/>
              <a:gd name="connsiteY3" fmla="*/ 149800 h 1026396"/>
              <a:gd name="connsiteX4" fmla="*/ 952978 w 1447800"/>
              <a:gd name="connsiteY4" fmla="*/ 152240 h 1026396"/>
              <a:gd name="connsiteX5" fmla="*/ 949772 w 1447800"/>
              <a:gd name="connsiteY5" fmla="*/ 0 h 1026396"/>
              <a:gd name="connsiteX6" fmla="*/ 1297244 w 1447800"/>
              <a:gd name="connsiteY6" fmla="*/ 0 h 1026396"/>
              <a:gd name="connsiteX7" fmla="*/ 1291307 w 1447800"/>
              <a:gd name="connsiteY7" fmla="*/ 143098 h 1026396"/>
              <a:gd name="connsiteX8" fmla="*/ 1447800 w 1447800"/>
              <a:gd name="connsiteY8" fmla="*/ 146752 h 1026396"/>
              <a:gd name="connsiteX9" fmla="*/ 1447800 w 1447800"/>
              <a:gd name="connsiteY9" fmla="*/ 984952 h 1026396"/>
              <a:gd name="connsiteX10" fmla="*/ 575746 w 1447800"/>
              <a:gd name="connsiteY10" fmla="*/ 863496 h 1026396"/>
              <a:gd name="connsiteX11" fmla="*/ 443337 w 1447800"/>
              <a:gd name="connsiteY11" fmla="*/ 983296 h 1026396"/>
              <a:gd name="connsiteX12" fmla="*/ 222653 w 1447800"/>
              <a:gd name="connsiteY12" fmla="*/ 850885 h 1026396"/>
              <a:gd name="connsiteX13" fmla="*/ 0 w 1447800"/>
              <a:gd name="connsiteY13" fmla="*/ 984952 h 1026396"/>
              <a:gd name="connsiteX14" fmla="*/ 0 w 1447800"/>
              <a:gd name="connsiteY14" fmla="*/ 146752 h 1026396"/>
              <a:gd name="connsiteX0" fmla="*/ 0 w 1447800"/>
              <a:gd name="connsiteY0" fmla="*/ 146752 h 1027903"/>
              <a:gd name="connsiteX1" fmla="*/ 342993 w 1447800"/>
              <a:gd name="connsiteY1" fmla="*/ 149800 h 1027903"/>
              <a:gd name="connsiteX2" fmla="*/ 516729 w 1447800"/>
              <a:gd name="connsiteY2" fmla="*/ 296104 h 1027903"/>
              <a:gd name="connsiteX3" fmla="*/ 653889 w 1447800"/>
              <a:gd name="connsiteY3" fmla="*/ 149800 h 1027903"/>
              <a:gd name="connsiteX4" fmla="*/ 952978 w 1447800"/>
              <a:gd name="connsiteY4" fmla="*/ 152240 h 1027903"/>
              <a:gd name="connsiteX5" fmla="*/ 949772 w 1447800"/>
              <a:gd name="connsiteY5" fmla="*/ 0 h 1027903"/>
              <a:gd name="connsiteX6" fmla="*/ 1297244 w 1447800"/>
              <a:gd name="connsiteY6" fmla="*/ 0 h 1027903"/>
              <a:gd name="connsiteX7" fmla="*/ 1291307 w 1447800"/>
              <a:gd name="connsiteY7" fmla="*/ 143098 h 1027903"/>
              <a:gd name="connsiteX8" fmla="*/ 1447800 w 1447800"/>
              <a:gd name="connsiteY8" fmla="*/ 146752 h 1027903"/>
              <a:gd name="connsiteX9" fmla="*/ 1447800 w 1447800"/>
              <a:gd name="connsiteY9" fmla="*/ 984952 h 1027903"/>
              <a:gd name="connsiteX10" fmla="*/ 613578 w 1447800"/>
              <a:gd name="connsiteY10" fmla="*/ 876107 h 1027903"/>
              <a:gd name="connsiteX11" fmla="*/ 443337 w 1447800"/>
              <a:gd name="connsiteY11" fmla="*/ 983296 h 1027903"/>
              <a:gd name="connsiteX12" fmla="*/ 222653 w 1447800"/>
              <a:gd name="connsiteY12" fmla="*/ 850885 h 1027903"/>
              <a:gd name="connsiteX13" fmla="*/ 0 w 1447800"/>
              <a:gd name="connsiteY13" fmla="*/ 984952 h 1027903"/>
              <a:gd name="connsiteX14" fmla="*/ 0 w 1447800"/>
              <a:gd name="connsiteY14" fmla="*/ 146752 h 1027903"/>
              <a:gd name="connsiteX0" fmla="*/ 0 w 1447800"/>
              <a:gd name="connsiteY0" fmla="*/ 146752 h 1027903"/>
              <a:gd name="connsiteX1" fmla="*/ 342993 w 1447800"/>
              <a:gd name="connsiteY1" fmla="*/ 149800 h 1027903"/>
              <a:gd name="connsiteX2" fmla="*/ 516729 w 1447800"/>
              <a:gd name="connsiteY2" fmla="*/ 296104 h 1027903"/>
              <a:gd name="connsiteX3" fmla="*/ 653889 w 1447800"/>
              <a:gd name="connsiteY3" fmla="*/ 149800 h 1027903"/>
              <a:gd name="connsiteX4" fmla="*/ 952978 w 1447800"/>
              <a:gd name="connsiteY4" fmla="*/ 152240 h 1027903"/>
              <a:gd name="connsiteX5" fmla="*/ 949772 w 1447800"/>
              <a:gd name="connsiteY5" fmla="*/ 0 h 1027903"/>
              <a:gd name="connsiteX6" fmla="*/ 1297244 w 1447800"/>
              <a:gd name="connsiteY6" fmla="*/ 0 h 1027903"/>
              <a:gd name="connsiteX7" fmla="*/ 1291307 w 1447800"/>
              <a:gd name="connsiteY7" fmla="*/ 143098 h 1027903"/>
              <a:gd name="connsiteX8" fmla="*/ 1447800 w 1447800"/>
              <a:gd name="connsiteY8" fmla="*/ 146752 h 1027903"/>
              <a:gd name="connsiteX9" fmla="*/ 1447800 w 1447800"/>
              <a:gd name="connsiteY9" fmla="*/ 984952 h 1027903"/>
              <a:gd name="connsiteX10" fmla="*/ 613578 w 1447800"/>
              <a:gd name="connsiteY10" fmla="*/ 876107 h 1027903"/>
              <a:gd name="connsiteX11" fmla="*/ 443337 w 1447800"/>
              <a:gd name="connsiteY11" fmla="*/ 983296 h 1027903"/>
              <a:gd name="connsiteX12" fmla="*/ 222653 w 1447800"/>
              <a:gd name="connsiteY12" fmla="*/ 888717 h 1027903"/>
              <a:gd name="connsiteX13" fmla="*/ 0 w 1447800"/>
              <a:gd name="connsiteY13" fmla="*/ 984952 h 1027903"/>
              <a:gd name="connsiteX14" fmla="*/ 0 w 1447800"/>
              <a:gd name="connsiteY14" fmla="*/ 146752 h 1027903"/>
              <a:gd name="connsiteX0" fmla="*/ 0 w 1447800"/>
              <a:gd name="connsiteY0" fmla="*/ 146752 h 1046141"/>
              <a:gd name="connsiteX1" fmla="*/ 342993 w 1447800"/>
              <a:gd name="connsiteY1" fmla="*/ 149800 h 1046141"/>
              <a:gd name="connsiteX2" fmla="*/ 516729 w 1447800"/>
              <a:gd name="connsiteY2" fmla="*/ 296104 h 1046141"/>
              <a:gd name="connsiteX3" fmla="*/ 653889 w 1447800"/>
              <a:gd name="connsiteY3" fmla="*/ 149800 h 1046141"/>
              <a:gd name="connsiteX4" fmla="*/ 952978 w 1447800"/>
              <a:gd name="connsiteY4" fmla="*/ 152240 h 1046141"/>
              <a:gd name="connsiteX5" fmla="*/ 949772 w 1447800"/>
              <a:gd name="connsiteY5" fmla="*/ 0 h 1046141"/>
              <a:gd name="connsiteX6" fmla="*/ 1297244 w 1447800"/>
              <a:gd name="connsiteY6" fmla="*/ 0 h 1046141"/>
              <a:gd name="connsiteX7" fmla="*/ 1291307 w 1447800"/>
              <a:gd name="connsiteY7" fmla="*/ 143098 h 1046141"/>
              <a:gd name="connsiteX8" fmla="*/ 1447800 w 1447800"/>
              <a:gd name="connsiteY8" fmla="*/ 146752 h 1046141"/>
              <a:gd name="connsiteX9" fmla="*/ 1447800 w 1447800"/>
              <a:gd name="connsiteY9" fmla="*/ 984952 h 1046141"/>
              <a:gd name="connsiteX10" fmla="*/ 613578 w 1447800"/>
              <a:gd name="connsiteY10" fmla="*/ 876107 h 1046141"/>
              <a:gd name="connsiteX11" fmla="*/ 443337 w 1447800"/>
              <a:gd name="connsiteY11" fmla="*/ 983296 h 1046141"/>
              <a:gd name="connsiteX12" fmla="*/ 222653 w 1447800"/>
              <a:gd name="connsiteY12" fmla="*/ 888717 h 1046141"/>
              <a:gd name="connsiteX13" fmla="*/ 0 w 1447800"/>
              <a:gd name="connsiteY13" fmla="*/ 984952 h 1046141"/>
              <a:gd name="connsiteX14" fmla="*/ 0 w 1447800"/>
              <a:gd name="connsiteY14" fmla="*/ 146752 h 1046141"/>
              <a:gd name="connsiteX0" fmla="*/ 0 w 1447800"/>
              <a:gd name="connsiteY0" fmla="*/ 146752 h 1046141"/>
              <a:gd name="connsiteX1" fmla="*/ 342993 w 1447800"/>
              <a:gd name="connsiteY1" fmla="*/ 149800 h 1046141"/>
              <a:gd name="connsiteX2" fmla="*/ 516729 w 1447800"/>
              <a:gd name="connsiteY2" fmla="*/ 296104 h 1046141"/>
              <a:gd name="connsiteX3" fmla="*/ 653889 w 1447800"/>
              <a:gd name="connsiteY3" fmla="*/ 149800 h 1046141"/>
              <a:gd name="connsiteX4" fmla="*/ 952978 w 1447800"/>
              <a:gd name="connsiteY4" fmla="*/ 152240 h 1046141"/>
              <a:gd name="connsiteX5" fmla="*/ 949772 w 1447800"/>
              <a:gd name="connsiteY5" fmla="*/ 0 h 1046141"/>
              <a:gd name="connsiteX6" fmla="*/ 1297244 w 1447800"/>
              <a:gd name="connsiteY6" fmla="*/ 0 h 1046141"/>
              <a:gd name="connsiteX7" fmla="*/ 1291307 w 1447800"/>
              <a:gd name="connsiteY7" fmla="*/ 143098 h 1046141"/>
              <a:gd name="connsiteX8" fmla="*/ 1447800 w 1447800"/>
              <a:gd name="connsiteY8" fmla="*/ 146752 h 1046141"/>
              <a:gd name="connsiteX9" fmla="*/ 1447800 w 1447800"/>
              <a:gd name="connsiteY9" fmla="*/ 984952 h 1046141"/>
              <a:gd name="connsiteX10" fmla="*/ 613578 w 1447800"/>
              <a:gd name="connsiteY10" fmla="*/ 876107 h 1046141"/>
              <a:gd name="connsiteX11" fmla="*/ 443337 w 1447800"/>
              <a:gd name="connsiteY11" fmla="*/ 983296 h 1046141"/>
              <a:gd name="connsiteX12" fmla="*/ 222653 w 1447800"/>
              <a:gd name="connsiteY12" fmla="*/ 888717 h 1046141"/>
              <a:gd name="connsiteX13" fmla="*/ 0 w 1447800"/>
              <a:gd name="connsiteY13" fmla="*/ 984952 h 1046141"/>
              <a:gd name="connsiteX14" fmla="*/ 0 w 1447800"/>
              <a:gd name="connsiteY14" fmla="*/ 146752 h 1046141"/>
              <a:gd name="connsiteX0" fmla="*/ 0 w 1447800"/>
              <a:gd name="connsiteY0" fmla="*/ 146752 h 1046141"/>
              <a:gd name="connsiteX1" fmla="*/ 342993 w 1447800"/>
              <a:gd name="connsiteY1" fmla="*/ 149800 h 1046141"/>
              <a:gd name="connsiteX2" fmla="*/ 516729 w 1447800"/>
              <a:gd name="connsiteY2" fmla="*/ 296104 h 1046141"/>
              <a:gd name="connsiteX3" fmla="*/ 653889 w 1447800"/>
              <a:gd name="connsiteY3" fmla="*/ 149800 h 1046141"/>
              <a:gd name="connsiteX4" fmla="*/ 952978 w 1447800"/>
              <a:gd name="connsiteY4" fmla="*/ 152240 h 1046141"/>
              <a:gd name="connsiteX5" fmla="*/ 949772 w 1447800"/>
              <a:gd name="connsiteY5" fmla="*/ 0 h 1046141"/>
              <a:gd name="connsiteX6" fmla="*/ 1297244 w 1447800"/>
              <a:gd name="connsiteY6" fmla="*/ 0 h 1046141"/>
              <a:gd name="connsiteX7" fmla="*/ 1291307 w 1447800"/>
              <a:gd name="connsiteY7" fmla="*/ 143098 h 1046141"/>
              <a:gd name="connsiteX8" fmla="*/ 1447800 w 1447800"/>
              <a:gd name="connsiteY8" fmla="*/ 146752 h 1046141"/>
              <a:gd name="connsiteX9" fmla="*/ 1447800 w 1447800"/>
              <a:gd name="connsiteY9" fmla="*/ 984952 h 1046141"/>
              <a:gd name="connsiteX10" fmla="*/ 613578 w 1447800"/>
              <a:gd name="connsiteY10" fmla="*/ 876107 h 1046141"/>
              <a:gd name="connsiteX11" fmla="*/ 443337 w 1447800"/>
              <a:gd name="connsiteY11" fmla="*/ 983296 h 1046141"/>
              <a:gd name="connsiteX12" fmla="*/ 222653 w 1447800"/>
              <a:gd name="connsiteY12" fmla="*/ 888717 h 1046141"/>
              <a:gd name="connsiteX13" fmla="*/ 0 w 1447800"/>
              <a:gd name="connsiteY13" fmla="*/ 984952 h 1046141"/>
              <a:gd name="connsiteX14" fmla="*/ 0 w 1447800"/>
              <a:gd name="connsiteY14" fmla="*/ 146752 h 1046141"/>
              <a:gd name="connsiteX0" fmla="*/ 0 w 1447800"/>
              <a:gd name="connsiteY0" fmla="*/ 146752 h 1046141"/>
              <a:gd name="connsiteX1" fmla="*/ 342993 w 1447800"/>
              <a:gd name="connsiteY1" fmla="*/ 149800 h 1046141"/>
              <a:gd name="connsiteX2" fmla="*/ 516729 w 1447800"/>
              <a:gd name="connsiteY2" fmla="*/ 296104 h 1046141"/>
              <a:gd name="connsiteX3" fmla="*/ 653889 w 1447800"/>
              <a:gd name="connsiteY3" fmla="*/ 149800 h 1046141"/>
              <a:gd name="connsiteX4" fmla="*/ 952978 w 1447800"/>
              <a:gd name="connsiteY4" fmla="*/ 152240 h 1046141"/>
              <a:gd name="connsiteX5" fmla="*/ 949772 w 1447800"/>
              <a:gd name="connsiteY5" fmla="*/ 0 h 1046141"/>
              <a:gd name="connsiteX6" fmla="*/ 1297244 w 1447800"/>
              <a:gd name="connsiteY6" fmla="*/ 0 h 1046141"/>
              <a:gd name="connsiteX7" fmla="*/ 1291307 w 1447800"/>
              <a:gd name="connsiteY7" fmla="*/ 143098 h 1046141"/>
              <a:gd name="connsiteX8" fmla="*/ 1447800 w 1447800"/>
              <a:gd name="connsiteY8" fmla="*/ 146752 h 1046141"/>
              <a:gd name="connsiteX9" fmla="*/ 1447800 w 1447800"/>
              <a:gd name="connsiteY9" fmla="*/ 984952 h 1046141"/>
              <a:gd name="connsiteX10" fmla="*/ 613578 w 1447800"/>
              <a:gd name="connsiteY10" fmla="*/ 876107 h 1046141"/>
              <a:gd name="connsiteX11" fmla="*/ 443337 w 1447800"/>
              <a:gd name="connsiteY11" fmla="*/ 983296 h 1046141"/>
              <a:gd name="connsiteX12" fmla="*/ 222653 w 1447800"/>
              <a:gd name="connsiteY12" fmla="*/ 888717 h 1046141"/>
              <a:gd name="connsiteX13" fmla="*/ 0 w 1447800"/>
              <a:gd name="connsiteY13" fmla="*/ 984952 h 1046141"/>
              <a:gd name="connsiteX14" fmla="*/ 0 w 1447800"/>
              <a:gd name="connsiteY14" fmla="*/ 146752 h 1046141"/>
              <a:gd name="connsiteX0" fmla="*/ 0 w 1447800"/>
              <a:gd name="connsiteY0" fmla="*/ 146752 h 1042756"/>
              <a:gd name="connsiteX1" fmla="*/ 342993 w 1447800"/>
              <a:gd name="connsiteY1" fmla="*/ 149800 h 1042756"/>
              <a:gd name="connsiteX2" fmla="*/ 516729 w 1447800"/>
              <a:gd name="connsiteY2" fmla="*/ 296104 h 1042756"/>
              <a:gd name="connsiteX3" fmla="*/ 653889 w 1447800"/>
              <a:gd name="connsiteY3" fmla="*/ 149800 h 1042756"/>
              <a:gd name="connsiteX4" fmla="*/ 952978 w 1447800"/>
              <a:gd name="connsiteY4" fmla="*/ 152240 h 1042756"/>
              <a:gd name="connsiteX5" fmla="*/ 949772 w 1447800"/>
              <a:gd name="connsiteY5" fmla="*/ 0 h 1042756"/>
              <a:gd name="connsiteX6" fmla="*/ 1297244 w 1447800"/>
              <a:gd name="connsiteY6" fmla="*/ 0 h 1042756"/>
              <a:gd name="connsiteX7" fmla="*/ 1291307 w 1447800"/>
              <a:gd name="connsiteY7" fmla="*/ 143098 h 1042756"/>
              <a:gd name="connsiteX8" fmla="*/ 1447800 w 1447800"/>
              <a:gd name="connsiteY8" fmla="*/ 146752 h 1042756"/>
              <a:gd name="connsiteX9" fmla="*/ 1447800 w 1447800"/>
              <a:gd name="connsiteY9" fmla="*/ 984952 h 1042756"/>
              <a:gd name="connsiteX10" fmla="*/ 884704 w 1447800"/>
              <a:gd name="connsiteY10" fmla="*/ 958074 h 1042756"/>
              <a:gd name="connsiteX11" fmla="*/ 613578 w 1447800"/>
              <a:gd name="connsiteY11" fmla="*/ 876107 h 1042756"/>
              <a:gd name="connsiteX12" fmla="*/ 443337 w 1447800"/>
              <a:gd name="connsiteY12" fmla="*/ 983296 h 1042756"/>
              <a:gd name="connsiteX13" fmla="*/ 222653 w 1447800"/>
              <a:gd name="connsiteY13" fmla="*/ 888717 h 1042756"/>
              <a:gd name="connsiteX14" fmla="*/ 0 w 1447800"/>
              <a:gd name="connsiteY14" fmla="*/ 984952 h 1042756"/>
              <a:gd name="connsiteX15" fmla="*/ 0 w 1447800"/>
              <a:gd name="connsiteY15" fmla="*/ 146752 h 1042756"/>
              <a:gd name="connsiteX0" fmla="*/ 0 w 1447800"/>
              <a:gd name="connsiteY0" fmla="*/ 146752 h 1051129"/>
              <a:gd name="connsiteX1" fmla="*/ 342993 w 1447800"/>
              <a:gd name="connsiteY1" fmla="*/ 149800 h 1051129"/>
              <a:gd name="connsiteX2" fmla="*/ 516729 w 1447800"/>
              <a:gd name="connsiteY2" fmla="*/ 296104 h 1051129"/>
              <a:gd name="connsiteX3" fmla="*/ 653889 w 1447800"/>
              <a:gd name="connsiteY3" fmla="*/ 149800 h 1051129"/>
              <a:gd name="connsiteX4" fmla="*/ 952978 w 1447800"/>
              <a:gd name="connsiteY4" fmla="*/ 152240 h 1051129"/>
              <a:gd name="connsiteX5" fmla="*/ 949772 w 1447800"/>
              <a:gd name="connsiteY5" fmla="*/ 0 h 1051129"/>
              <a:gd name="connsiteX6" fmla="*/ 1297244 w 1447800"/>
              <a:gd name="connsiteY6" fmla="*/ 0 h 1051129"/>
              <a:gd name="connsiteX7" fmla="*/ 1291307 w 1447800"/>
              <a:gd name="connsiteY7" fmla="*/ 143098 h 1051129"/>
              <a:gd name="connsiteX8" fmla="*/ 1447800 w 1447800"/>
              <a:gd name="connsiteY8" fmla="*/ 146752 h 1051129"/>
              <a:gd name="connsiteX9" fmla="*/ 1447800 w 1447800"/>
              <a:gd name="connsiteY9" fmla="*/ 984952 h 1051129"/>
              <a:gd name="connsiteX10" fmla="*/ 796430 w 1447800"/>
              <a:gd name="connsiteY10" fmla="*/ 989600 h 1051129"/>
              <a:gd name="connsiteX11" fmla="*/ 613578 w 1447800"/>
              <a:gd name="connsiteY11" fmla="*/ 876107 h 1051129"/>
              <a:gd name="connsiteX12" fmla="*/ 443337 w 1447800"/>
              <a:gd name="connsiteY12" fmla="*/ 983296 h 1051129"/>
              <a:gd name="connsiteX13" fmla="*/ 222653 w 1447800"/>
              <a:gd name="connsiteY13" fmla="*/ 888717 h 1051129"/>
              <a:gd name="connsiteX14" fmla="*/ 0 w 1447800"/>
              <a:gd name="connsiteY14" fmla="*/ 984952 h 1051129"/>
              <a:gd name="connsiteX15" fmla="*/ 0 w 1447800"/>
              <a:gd name="connsiteY15" fmla="*/ 146752 h 1051129"/>
              <a:gd name="connsiteX0" fmla="*/ 0 w 1447800"/>
              <a:gd name="connsiteY0" fmla="*/ 146752 h 1051129"/>
              <a:gd name="connsiteX1" fmla="*/ 342993 w 1447800"/>
              <a:gd name="connsiteY1" fmla="*/ 149800 h 1051129"/>
              <a:gd name="connsiteX2" fmla="*/ 516729 w 1447800"/>
              <a:gd name="connsiteY2" fmla="*/ 296104 h 1051129"/>
              <a:gd name="connsiteX3" fmla="*/ 653889 w 1447800"/>
              <a:gd name="connsiteY3" fmla="*/ 149800 h 1051129"/>
              <a:gd name="connsiteX4" fmla="*/ 952978 w 1447800"/>
              <a:gd name="connsiteY4" fmla="*/ 152240 h 1051129"/>
              <a:gd name="connsiteX5" fmla="*/ 949772 w 1447800"/>
              <a:gd name="connsiteY5" fmla="*/ 0 h 1051129"/>
              <a:gd name="connsiteX6" fmla="*/ 1297244 w 1447800"/>
              <a:gd name="connsiteY6" fmla="*/ 0 h 1051129"/>
              <a:gd name="connsiteX7" fmla="*/ 1291307 w 1447800"/>
              <a:gd name="connsiteY7" fmla="*/ 143098 h 1051129"/>
              <a:gd name="connsiteX8" fmla="*/ 1447800 w 1447800"/>
              <a:gd name="connsiteY8" fmla="*/ 146752 h 1051129"/>
              <a:gd name="connsiteX9" fmla="*/ 1447800 w 1447800"/>
              <a:gd name="connsiteY9" fmla="*/ 984952 h 1051129"/>
              <a:gd name="connsiteX10" fmla="*/ 796430 w 1447800"/>
              <a:gd name="connsiteY10" fmla="*/ 989600 h 1051129"/>
              <a:gd name="connsiteX11" fmla="*/ 613578 w 1447800"/>
              <a:gd name="connsiteY11" fmla="*/ 876107 h 1051129"/>
              <a:gd name="connsiteX12" fmla="*/ 443337 w 1447800"/>
              <a:gd name="connsiteY12" fmla="*/ 983296 h 1051129"/>
              <a:gd name="connsiteX13" fmla="*/ 222653 w 1447800"/>
              <a:gd name="connsiteY13" fmla="*/ 888717 h 1051129"/>
              <a:gd name="connsiteX14" fmla="*/ 0 w 1447800"/>
              <a:gd name="connsiteY14" fmla="*/ 984952 h 1051129"/>
              <a:gd name="connsiteX15" fmla="*/ 0 w 1447800"/>
              <a:gd name="connsiteY15" fmla="*/ 146752 h 1051129"/>
              <a:gd name="connsiteX0" fmla="*/ 0 w 1447800"/>
              <a:gd name="connsiteY0" fmla="*/ 146752 h 1028948"/>
              <a:gd name="connsiteX1" fmla="*/ 342993 w 1447800"/>
              <a:gd name="connsiteY1" fmla="*/ 149800 h 1028948"/>
              <a:gd name="connsiteX2" fmla="*/ 516729 w 1447800"/>
              <a:gd name="connsiteY2" fmla="*/ 296104 h 1028948"/>
              <a:gd name="connsiteX3" fmla="*/ 653889 w 1447800"/>
              <a:gd name="connsiteY3" fmla="*/ 149800 h 1028948"/>
              <a:gd name="connsiteX4" fmla="*/ 952978 w 1447800"/>
              <a:gd name="connsiteY4" fmla="*/ 152240 h 1028948"/>
              <a:gd name="connsiteX5" fmla="*/ 949772 w 1447800"/>
              <a:gd name="connsiteY5" fmla="*/ 0 h 1028948"/>
              <a:gd name="connsiteX6" fmla="*/ 1297244 w 1447800"/>
              <a:gd name="connsiteY6" fmla="*/ 0 h 1028948"/>
              <a:gd name="connsiteX7" fmla="*/ 1291307 w 1447800"/>
              <a:gd name="connsiteY7" fmla="*/ 143098 h 1028948"/>
              <a:gd name="connsiteX8" fmla="*/ 1447800 w 1447800"/>
              <a:gd name="connsiteY8" fmla="*/ 146752 h 1028948"/>
              <a:gd name="connsiteX9" fmla="*/ 1447800 w 1447800"/>
              <a:gd name="connsiteY9" fmla="*/ 984952 h 1028948"/>
              <a:gd name="connsiteX10" fmla="*/ 796430 w 1447800"/>
              <a:gd name="connsiteY10" fmla="*/ 989600 h 1028948"/>
              <a:gd name="connsiteX11" fmla="*/ 613578 w 1447800"/>
              <a:gd name="connsiteY11" fmla="*/ 876107 h 1028948"/>
              <a:gd name="connsiteX12" fmla="*/ 443337 w 1447800"/>
              <a:gd name="connsiteY12" fmla="*/ 983296 h 1028948"/>
              <a:gd name="connsiteX13" fmla="*/ 222653 w 1447800"/>
              <a:gd name="connsiteY13" fmla="*/ 888717 h 1028948"/>
              <a:gd name="connsiteX14" fmla="*/ 0 w 1447800"/>
              <a:gd name="connsiteY14" fmla="*/ 984952 h 1028948"/>
              <a:gd name="connsiteX15" fmla="*/ 0 w 1447800"/>
              <a:gd name="connsiteY15" fmla="*/ 146752 h 1028948"/>
              <a:gd name="connsiteX0" fmla="*/ 0 w 1447800"/>
              <a:gd name="connsiteY0" fmla="*/ 146752 h 1058215"/>
              <a:gd name="connsiteX1" fmla="*/ 342993 w 1447800"/>
              <a:gd name="connsiteY1" fmla="*/ 149800 h 1058215"/>
              <a:gd name="connsiteX2" fmla="*/ 516729 w 1447800"/>
              <a:gd name="connsiteY2" fmla="*/ 296104 h 1058215"/>
              <a:gd name="connsiteX3" fmla="*/ 653889 w 1447800"/>
              <a:gd name="connsiteY3" fmla="*/ 149800 h 1058215"/>
              <a:gd name="connsiteX4" fmla="*/ 952978 w 1447800"/>
              <a:gd name="connsiteY4" fmla="*/ 152240 h 1058215"/>
              <a:gd name="connsiteX5" fmla="*/ 949772 w 1447800"/>
              <a:gd name="connsiteY5" fmla="*/ 0 h 1058215"/>
              <a:gd name="connsiteX6" fmla="*/ 1297244 w 1447800"/>
              <a:gd name="connsiteY6" fmla="*/ 0 h 1058215"/>
              <a:gd name="connsiteX7" fmla="*/ 1291307 w 1447800"/>
              <a:gd name="connsiteY7" fmla="*/ 143098 h 1058215"/>
              <a:gd name="connsiteX8" fmla="*/ 1447800 w 1447800"/>
              <a:gd name="connsiteY8" fmla="*/ 146752 h 1058215"/>
              <a:gd name="connsiteX9" fmla="*/ 1447800 w 1447800"/>
              <a:gd name="connsiteY9" fmla="*/ 984952 h 1058215"/>
              <a:gd name="connsiteX10" fmla="*/ 979283 w 1447800"/>
              <a:gd name="connsiteY10" fmla="*/ 1027433 h 1058215"/>
              <a:gd name="connsiteX11" fmla="*/ 796430 w 1447800"/>
              <a:gd name="connsiteY11" fmla="*/ 989600 h 1058215"/>
              <a:gd name="connsiteX12" fmla="*/ 613578 w 1447800"/>
              <a:gd name="connsiteY12" fmla="*/ 876107 h 1058215"/>
              <a:gd name="connsiteX13" fmla="*/ 443337 w 1447800"/>
              <a:gd name="connsiteY13" fmla="*/ 983296 h 1058215"/>
              <a:gd name="connsiteX14" fmla="*/ 222653 w 1447800"/>
              <a:gd name="connsiteY14" fmla="*/ 888717 h 1058215"/>
              <a:gd name="connsiteX15" fmla="*/ 0 w 1447800"/>
              <a:gd name="connsiteY15" fmla="*/ 984952 h 1058215"/>
              <a:gd name="connsiteX16" fmla="*/ 0 w 1447800"/>
              <a:gd name="connsiteY16" fmla="*/ 146752 h 1058215"/>
              <a:gd name="connsiteX0" fmla="*/ 0 w 1447800"/>
              <a:gd name="connsiteY0" fmla="*/ 146752 h 1028960"/>
              <a:gd name="connsiteX1" fmla="*/ 342993 w 1447800"/>
              <a:gd name="connsiteY1" fmla="*/ 149800 h 1028960"/>
              <a:gd name="connsiteX2" fmla="*/ 516729 w 1447800"/>
              <a:gd name="connsiteY2" fmla="*/ 296104 h 1028960"/>
              <a:gd name="connsiteX3" fmla="*/ 653889 w 1447800"/>
              <a:gd name="connsiteY3" fmla="*/ 149800 h 1028960"/>
              <a:gd name="connsiteX4" fmla="*/ 952978 w 1447800"/>
              <a:gd name="connsiteY4" fmla="*/ 152240 h 1028960"/>
              <a:gd name="connsiteX5" fmla="*/ 949772 w 1447800"/>
              <a:gd name="connsiteY5" fmla="*/ 0 h 1028960"/>
              <a:gd name="connsiteX6" fmla="*/ 1297244 w 1447800"/>
              <a:gd name="connsiteY6" fmla="*/ 0 h 1028960"/>
              <a:gd name="connsiteX7" fmla="*/ 1291307 w 1447800"/>
              <a:gd name="connsiteY7" fmla="*/ 143098 h 1028960"/>
              <a:gd name="connsiteX8" fmla="*/ 1447800 w 1447800"/>
              <a:gd name="connsiteY8" fmla="*/ 146752 h 1028960"/>
              <a:gd name="connsiteX9" fmla="*/ 1447800 w 1447800"/>
              <a:gd name="connsiteY9" fmla="*/ 984952 h 1028960"/>
              <a:gd name="connsiteX10" fmla="*/ 947757 w 1447800"/>
              <a:gd name="connsiteY10" fmla="*/ 901328 h 1028960"/>
              <a:gd name="connsiteX11" fmla="*/ 796430 w 1447800"/>
              <a:gd name="connsiteY11" fmla="*/ 989600 h 1028960"/>
              <a:gd name="connsiteX12" fmla="*/ 613578 w 1447800"/>
              <a:gd name="connsiteY12" fmla="*/ 876107 h 1028960"/>
              <a:gd name="connsiteX13" fmla="*/ 443337 w 1447800"/>
              <a:gd name="connsiteY13" fmla="*/ 983296 h 1028960"/>
              <a:gd name="connsiteX14" fmla="*/ 222653 w 1447800"/>
              <a:gd name="connsiteY14" fmla="*/ 888717 h 1028960"/>
              <a:gd name="connsiteX15" fmla="*/ 0 w 1447800"/>
              <a:gd name="connsiteY15" fmla="*/ 984952 h 1028960"/>
              <a:gd name="connsiteX16" fmla="*/ 0 w 1447800"/>
              <a:gd name="connsiteY16" fmla="*/ 146752 h 1028960"/>
              <a:gd name="connsiteX0" fmla="*/ 0 w 1447800"/>
              <a:gd name="connsiteY0" fmla="*/ 146752 h 1028960"/>
              <a:gd name="connsiteX1" fmla="*/ 342993 w 1447800"/>
              <a:gd name="connsiteY1" fmla="*/ 149800 h 1028960"/>
              <a:gd name="connsiteX2" fmla="*/ 516729 w 1447800"/>
              <a:gd name="connsiteY2" fmla="*/ 296104 h 1028960"/>
              <a:gd name="connsiteX3" fmla="*/ 653889 w 1447800"/>
              <a:gd name="connsiteY3" fmla="*/ 149800 h 1028960"/>
              <a:gd name="connsiteX4" fmla="*/ 952978 w 1447800"/>
              <a:gd name="connsiteY4" fmla="*/ 152240 h 1028960"/>
              <a:gd name="connsiteX5" fmla="*/ 949772 w 1447800"/>
              <a:gd name="connsiteY5" fmla="*/ 0 h 1028960"/>
              <a:gd name="connsiteX6" fmla="*/ 1297244 w 1447800"/>
              <a:gd name="connsiteY6" fmla="*/ 0 h 1028960"/>
              <a:gd name="connsiteX7" fmla="*/ 1291307 w 1447800"/>
              <a:gd name="connsiteY7" fmla="*/ 143098 h 1028960"/>
              <a:gd name="connsiteX8" fmla="*/ 1447800 w 1447800"/>
              <a:gd name="connsiteY8" fmla="*/ 146752 h 1028960"/>
              <a:gd name="connsiteX9" fmla="*/ 1447800 w 1447800"/>
              <a:gd name="connsiteY9" fmla="*/ 984952 h 1028960"/>
              <a:gd name="connsiteX10" fmla="*/ 947757 w 1447800"/>
              <a:gd name="connsiteY10" fmla="*/ 901328 h 1028960"/>
              <a:gd name="connsiteX11" fmla="*/ 796430 w 1447800"/>
              <a:gd name="connsiteY11" fmla="*/ 989600 h 1028960"/>
              <a:gd name="connsiteX12" fmla="*/ 613578 w 1447800"/>
              <a:gd name="connsiteY12" fmla="*/ 876107 h 1028960"/>
              <a:gd name="connsiteX13" fmla="*/ 443337 w 1447800"/>
              <a:gd name="connsiteY13" fmla="*/ 983296 h 1028960"/>
              <a:gd name="connsiteX14" fmla="*/ 222653 w 1447800"/>
              <a:gd name="connsiteY14" fmla="*/ 888717 h 1028960"/>
              <a:gd name="connsiteX15" fmla="*/ 0 w 1447800"/>
              <a:gd name="connsiteY15" fmla="*/ 984952 h 1028960"/>
              <a:gd name="connsiteX16" fmla="*/ 0 w 1447800"/>
              <a:gd name="connsiteY16" fmla="*/ 146752 h 1028960"/>
              <a:gd name="connsiteX0" fmla="*/ 0 w 1447800"/>
              <a:gd name="connsiteY0" fmla="*/ 146752 h 1047030"/>
              <a:gd name="connsiteX1" fmla="*/ 342993 w 1447800"/>
              <a:gd name="connsiteY1" fmla="*/ 149800 h 1047030"/>
              <a:gd name="connsiteX2" fmla="*/ 516729 w 1447800"/>
              <a:gd name="connsiteY2" fmla="*/ 296104 h 1047030"/>
              <a:gd name="connsiteX3" fmla="*/ 653889 w 1447800"/>
              <a:gd name="connsiteY3" fmla="*/ 149800 h 1047030"/>
              <a:gd name="connsiteX4" fmla="*/ 952978 w 1447800"/>
              <a:gd name="connsiteY4" fmla="*/ 152240 h 1047030"/>
              <a:gd name="connsiteX5" fmla="*/ 949772 w 1447800"/>
              <a:gd name="connsiteY5" fmla="*/ 0 h 1047030"/>
              <a:gd name="connsiteX6" fmla="*/ 1297244 w 1447800"/>
              <a:gd name="connsiteY6" fmla="*/ 0 h 1047030"/>
              <a:gd name="connsiteX7" fmla="*/ 1291307 w 1447800"/>
              <a:gd name="connsiteY7" fmla="*/ 143098 h 1047030"/>
              <a:gd name="connsiteX8" fmla="*/ 1447800 w 1447800"/>
              <a:gd name="connsiteY8" fmla="*/ 146752 h 1047030"/>
              <a:gd name="connsiteX9" fmla="*/ 1447800 w 1447800"/>
              <a:gd name="connsiteY9" fmla="*/ 984952 h 1047030"/>
              <a:gd name="connsiteX10" fmla="*/ 947757 w 1447800"/>
              <a:gd name="connsiteY10" fmla="*/ 901328 h 1047030"/>
              <a:gd name="connsiteX11" fmla="*/ 796430 w 1447800"/>
              <a:gd name="connsiteY11" fmla="*/ 989600 h 1047030"/>
              <a:gd name="connsiteX12" fmla="*/ 613578 w 1447800"/>
              <a:gd name="connsiteY12" fmla="*/ 876107 h 1047030"/>
              <a:gd name="connsiteX13" fmla="*/ 443337 w 1447800"/>
              <a:gd name="connsiteY13" fmla="*/ 983296 h 1047030"/>
              <a:gd name="connsiteX14" fmla="*/ 222653 w 1447800"/>
              <a:gd name="connsiteY14" fmla="*/ 888717 h 1047030"/>
              <a:gd name="connsiteX15" fmla="*/ 0 w 1447800"/>
              <a:gd name="connsiteY15" fmla="*/ 984952 h 1047030"/>
              <a:gd name="connsiteX16" fmla="*/ 0 w 1447800"/>
              <a:gd name="connsiteY16" fmla="*/ 146752 h 1047030"/>
              <a:gd name="connsiteX0" fmla="*/ 0 w 1447800"/>
              <a:gd name="connsiteY0" fmla="*/ 146752 h 1030615"/>
              <a:gd name="connsiteX1" fmla="*/ 342993 w 1447800"/>
              <a:gd name="connsiteY1" fmla="*/ 149800 h 1030615"/>
              <a:gd name="connsiteX2" fmla="*/ 516729 w 1447800"/>
              <a:gd name="connsiteY2" fmla="*/ 296104 h 1030615"/>
              <a:gd name="connsiteX3" fmla="*/ 653889 w 1447800"/>
              <a:gd name="connsiteY3" fmla="*/ 149800 h 1030615"/>
              <a:gd name="connsiteX4" fmla="*/ 952978 w 1447800"/>
              <a:gd name="connsiteY4" fmla="*/ 152240 h 1030615"/>
              <a:gd name="connsiteX5" fmla="*/ 949772 w 1447800"/>
              <a:gd name="connsiteY5" fmla="*/ 0 h 1030615"/>
              <a:gd name="connsiteX6" fmla="*/ 1297244 w 1447800"/>
              <a:gd name="connsiteY6" fmla="*/ 0 h 1030615"/>
              <a:gd name="connsiteX7" fmla="*/ 1291307 w 1447800"/>
              <a:gd name="connsiteY7" fmla="*/ 143098 h 1030615"/>
              <a:gd name="connsiteX8" fmla="*/ 1447800 w 1447800"/>
              <a:gd name="connsiteY8" fmla="*/ 146752 h 1030615"/>
              <a:gd name="connsiteX9" fmla="*/ 1447800 w 1447800"/>
              <a:gd name="connsiteY9" fmla="*/ 984952 h 1030615"/>
              <a:gd name="connsiteX10" fmla="*/ 947757 w 1447800"/>
              <a:gd name="connsiteY10" fmla="*/ 901328 h 1030615"/>
              <a:gd name="connsiteX11" fmla="*/ 796430 w 1447800"/>
              <a:gd name="connsiteY11" fmla="*/ 989600 h 1030615"/>
              <a:gd name="connsiteX12" fmla="*/ 613578 w 1447800"/>
              <a:gd name="connsiteY12" fmla="*/ 876107 h 1030615"/>
              <a:gd name="connsiteX13" fmla="*/ 443337 w 1447800"/>
              <a:gd name="connsiteY13" fmla="*/ 983296 h 1030615"/>
              <a:gd name="connsiteX14" fmla="*/ 222653 w 1447800"/>
              <a:gd name="connsiteY14" fmla="*/ 888717 h 1030615"/>
              <a:gd name="connsiteX15" fmla="*/ 0 w 1447800"/>
              <a:gd name="connsiteY15" fmla="*/ 984952 h 1030615"/>
              <a:gd name="connsiteX16" fmla="*/ 0 w 1447800"/>
              <a:gd name="connsiteY16" fmla="*/ 146752 h 1030615"/>
              <a:gd name="connsiteX0" fmla="*/ 0 w 1447800"/>
              <a:gd name="connsiteY0" fmla="*/ 146752 h 1048419"/>
              <a:gd name="connsiteX1" fmla="*/ 342993 w 1447800"/>
              <a:gd name="connsiteY1" fmla="*/ 149800 h 1048419"/>
              <a:gd name="connsiteX2" fmla="*/ 516729 w 1447800"/>
              <a:gd name="connsiteY2" fmla="*/ 296104 h 1048419"/>
              <a:gd name="connsiteX3" fmla="*/ 653889 w 1447800"/>
              <a:gd name="connsiteY3" fmla="*/ 149800 h 1048419"/>
              <a:gd name="connsiteX4" fmla="*/ 952978 w 1447800"/>
              <a:gd name="connsiteY4" fmla="*/ 152240 h 1048419"/>
              <a:gd name="connsiteX5" fmla="*/ 949772 w 1447800"/>
              <a:gd name="connsiteY5" fmla="*/ 0 h 1048419"/>
              <a:gd name="connsiteX6" fmla="*/ 1297244 w 1447800"/>
              <a:gd name="connsiteY6" fmla="*/ 0 h 1048419"/>
              <a:gd name="connsiteX7" fmla="*/ 1291307 w 1447800"/>
              <a:gd name="connsiteY7" fmla="*/ 143098 h 1048419"/>
              <a:gd name="connsiteX8" fmla="*/ 1447800 w 1447800"/>
              <a:gd name="connsiteY8" fmla="*/ 146752 h 1048419"/>
              <a:gd name="connsiteX9" fmla="*/ 1447800 w 1447800"/>
              <a:gd name="connsiteY9" fmla="*/ 984952 h 1048419"/>
              <a:gd name="connsiteX10" fmla="*/ 947757 w 1447800"/>
              <a:gd name="connsiteY10" fmla="*/ 901328 h 1048419"/>
              <a:gd name="connsiteX11" fmla="*/ 796430 w 1447800"/>
              <a:gd name="connsiteY11" fmla="*/ 989600 h 1048419"/>
              <a:gd name="connsiteX12" fmla="*/ 613578 w 1447800"/>
              <a:gd name="connsiteY12" fmla="*/ 876107 h 1048419"/>
              <a:gd name="connsiteX13" fmla="*/ 443337 w 1447800"/>
              <a:gd name="connsiteY13" fmla="*/ 983296 h 1048419"/>
              <a:gd name="connsiteX14" fmla="*/ 222653 w 1447800"/>
              <a:gd name="connsiteY14" fmla="*/ 888717 h 1048419"/>
              <a:gd name="connsiteX15" fmla="*/ 0 w 1447800"/>
              <a:gd name="connsiteY15" fmla="*/ 984952 h 1048419"/>
              <a:gd name="connsiteX16" fmla="*/ 0 w 1447800"/>
              <a:gd name="connsiteY16" fmla="*/ 146752 h 1048419"/>
              <a:gd name="connsiteX0" fmla="*/ 0 w 1447800"/>
              <a:gd name="connsiteY0" fmla="*/ 146752 h 1038478"/>
              <a:gd name="connsiteX1" fmla="*/ 342993 w 1447800"/>
              <a:gd name="connsiteY1" fmla="*/ 149800 h 1038478"/>
              <a:gd name="connsiteX2" fmla="*/ 516729 w 1447800"/>
              <a:gd name="connsiteY2" fmla="*/ 296104 h 1038478"/>
              <a:gd name="connsiteX3" fmla="*/ 653889 w 1447800"/>
              <a:gd name="connsiteY3" fmla="*/ 149800 h 1038478"/>
              <a:gd name="connsiteX4" fmla="*/ 952978 w 1447800"/>
              <a:gd name="connsiteY4" fmla="*/ 152240 h 1038478"/>
              <a:gd name="connsiteX5" fmla="*/ 949772 w 1447800"/>
              <a:gd name="connsiteY5" fmla="*/ 0 h 1038478"/>
              <a:gd name="connsiteX6" fmla="*/ 1297244 w 1447800"/>
              <a:gd name="connsiteY6" fmla="*/ 0 h 1038478"/>
              <a:gd name="connsiteX7" fmla="*/ 1291307 w 1447800"/>
              <a:gd name="connsiteY7" fmla="*/ 143098 h 1038478"/>
              <a:gd name="connsiteX8" fmla="*/ 1447800 w 1447800"/>
              <a:gd name="connsiteY8" fmla="*/ 146752 h 1038478"/>
              <a:gd name="connsiteX9" fmla="*/ 1447800 w 1447800"/>
              <a:gd name="connsiteY9" fmla="*/ 984952 h 1038478"/>
              <a:gd name="connsiteX10" fmla="*/ 1174746 w 1447800"/>
              <a:gd name="connsiteY10" fmla="*/ 920244 h 1038478"/>
              <a:gd name="connsiteX11" fmla="*/ 947757 w 1447800"/>
              <a:gd name="connsiteY11" fmla="*/ 901328 h 1038478"/>
              <a:gd name="connsiteX12" fmla="*/ 796430 w 1447800"/>
              <a:gd name="connsiteY12" fmla="*/ 989600 h 1038478"/>
              <a:gd name="connsiteX13" fmla="*/ 613578 w 1447800"/>
              <a:gd name="connsiteY13" fmla="*/ 876107 h 1038478"/>
              <a:gd name="connsiteX14" fmla="*/ 443337 w 1447800"/>
              <a:gd name="connsiteY14" fmla="*/ 983296 h 1038478"/>
              <a:gd name="connsiteX15" fmla="*/ 222653 w 1447800"/>
              <a:gd name="connsiteY15" fmla="*/ 888717 h 1038478"/>
              <a:gd name="connsiteX16" fmla="*/ 0 w 1447800"/>
              <a:gd name="connsiteY16" fmla="*/ 984952 h 1038478"/>
              <a:gd name="connsiteX17" fmla="*/ 0 w 1447800"/>
              <a:gd name="connsiteY17" fmla="*/ 146752 h 1038478"/>
              <a:gd name="connsiteX0" fmla="*/ 0 w 1447800"/>
              <a:gd name="connsiteY0" fmla="*/ 146752 h 1058138"/>
              <a:gd name="connsiteX1" fmla="*/ 342993 w 1447800"/>
              <a:gd name="connsiteY1" fmla="*/ 149800 h 1058138"/>
              <a:gd name="connsiteX2" fmla="*/ 516729 w 1447800"/>
              <a:gd name="connsiteY2" fmla="*/ 296104 h 1058138"/>
              <a:gd name="connsiteX3" fmla="*/ 653889 w 1447800"/>
              <a:gd name="connsiteY3" fmla="*/ 149800 h 1058138"/>
              <a:gd name="connsiteX4" fmla="*/ 952978 w 1447800"/>
              <a:gd name="connsiteY4" fmla="*/ 152240 h 1058138"/>
              <a:gd name="connsiteX5" fmla="*/ 949772 w 1447800"/>
              <a:gd name="connsiteY5" fmla="*/ 0 h 1058138"/>
              <a:gd name="connsiteX6" fmla="*/ 1297244 w 1447800"/>
              <a:gd name="connsiteY6" fmla="*/ 0 h 1058138"/>
              <a:gd name="connsiteX7" fmla="*/ 1291307 w 1447800"/>
              <a:gd name="connsiteY7" fmla="*/ 143098 h 1058138"/>
              <a:gd name="connsiteX8" fmla="*/ 1447800 w 1447800"/>
              <a:gd name="connsiteY8" fmla="*/ 146752 h 1058138"/>
              <a:gd name="connsiteX9" fmla="*/ 1447800 w 1447800"/>
              <a:gd name="connsiteY9" fmla="*/ 984952 h 1058138"/>
              <a:gd name="connsiteX10" fmla="*/ 1136914 w 1447800"/>
              <a:gd name="connsiteY10" fmla="*/ 1002212 h 1058138"/>
              <a:gd name="connsiteX11" fmla="*/ 947757 w 1447800"/>
              <a:gd name="connsiteY11" fmla="*/ 901328 h 1058138"/>
              <a:gd name="connsiteX12" fmla="*/ 796430 w 1447800"/>
              <a:gd name="connsiteY12" fmla="*/ 989600 h 1058138"/>
              <a:gd name="connsiteX13" fmla="*/ 613578 w 1447800"/>
              <a:gd name="connsiteY13" fmla="*/ 876107 h 1058138"/>
              <a:gd name="connsiteX14" fmla="*/ 443337 w 1447800"/>
              <a:gd name="connsiteY14" fmla="*/ 983296 h 1058138"/>
              <a:gd name="connsiteX15" fmla="*/ 222653 w 1447800"/>
              <a:gd name="connsiteY15" fmla="*/ 888717 h 1058138"/>
              <a:gd name="connsiteX16" fmla="*/ 0 w 1447800"/>
              <a:gd name="connsiteY16" fmla="*/ 984952 h 1058138"/>
              <a:gd name="connsiteX17" fmla="*/ 0 w 1447800"/>
              <a:gd name="connsiteY17" fmla="*/ 146752 h 1058138"/>
              <a:gd name="connsiteX0" fmla="*/ 0 w 1447800"/>
              <a:gd name="connsiteY0" fmla="*/ 146752 h 1033449"/>
              <a:gd name="connsiteX1" fmla="*/ 342993 w 1447800"/>
              <a:gd name="connsiteY1" fmla="*/ 149800 h 1033449"/>
              <a:gd name="connsiteX2" fmla="*/ 516729 w 1447800"/>
              <a:gd name="connsiteY2" fmla="*/ 296104 h 1033449"/>
              <a:gd name="connsiteX3" fmla="*/ 653889 w 1447800"/>
              <a:gd name="connsiteY3" fmla="*/ 149800 h 1033449"/>
              <a:gd name="connsiteX4" fmla="*/ 952978 w 1447800"/>
              <a:gd name="connsiteY4" fmla="*/ 152240 h 1033449"/>
              <a:gd name="connsiteX5" fmla="*/ 949772 w 1447800"/>
              <a:gd name="connsiteY5" fmla="*/ 0 h 1033449"/>
              <a:gd name="connsiteX6" fmla="*/ 1297244 w 1447800"/>
              <a:gd name="connsiteY6" fmla="*/ 0 h 1033449"/>
              <a:gd name="connsiteX7" fmla="*/ 1291307 w 1447800"/>
              <a:gd name="connsiteY7" fmla="*/ 143098 h 1033449"/>
              <a:gd name="connsiteX8" fmla="*/ 1447800 w 1447800"/>
              <a:gd name="connsiteY8" fmla="*/ 146752 h 1033449"/>
              <a:gd name="connsiteX9" fmla="*/ 1447800 w 1447800"/>
              <a:gd name="connsiteY9" fmla="*/ 984952 h 1033449"/>
              <a:gd name="connsiteX10" fmla="*/ 1300851 w 1447800"/>
              <a:gd name="connsiteY10" fmla="*/ 895022 h 1033449"/>
              <a:gd name="connsiteX11" fmla="*/ 1136914 w 1447800"/>
              <a:gd name="connsiteY11" fmla="*/ 1002212 h 1033449"/>
              <a:gd name="connsiteX12" fmla="*/ 947757 w 1447800"/>
              <a:gd name="connsiteY12" fmla="*/ 901328 h 1033449"/>
              <a:gd name="connsiteX13" fmla="*/ 796430 w 1447800"/>
              <a:gd name="connsiteY13" fmla="*/ 989600 h 1033449"/>
              <a:gd name="connsiteX14" fmla="*/ 613578 w 1447800"/>
              <a:gd name="connsiteY14" fmla="*/ 876107 h 1033449"/>
              <a:gd name="connsiteX15" fmla="*/ 443337 w 1447800"/>
              <a:gd name="connsiteY15" fmla="*/ 983296 h 1033449"/>
              <a:gd name="connsiteX16" fmla="*/ 222653 w 1447800"/>
              <a:gd name="connsiteY16" fmla="*/ 888717 h 1033449"/>
              <a:gd name="connsiteX17" fmla="*/ 0 w 1447800"/>
              <a:gd name="connsiteY17" fmla="*/ 984952 h 1033449"/>
              <a:gd name="connsiteX18" fmla="*/ 0 w 1447800"/>
              <a:gd name="connsiteY18" fmla="*/ 146752 h 1033449"/>
              <a:gd name="connsiteX0" fmla="*/ 0 w 1447800"/>
              <a:gd name="connsiteY0" fmla="*/ 146752 h 1005014"/>
              <a:gd name="connsiteX1" fmla="*/ 342993 w 1447800"/>
              <a:gd name="connsiteY1" fmla="*/ 149800 h 1005014"/>
              <a:gd name="connsiteX2" fmla="*/ 516729 w 1447800"/>
              <a:gd name="connsiteY2" fmla="*/ 296104 h 1005014"/>
              <a:gd name="connsiteX3" fmla="*/ 653889 w 1447800"/>
              <a:gd name="connsiteY3" fmla="*/ 149800 h 1005014"/>
              <a:gd name="connsiteX4" fmla="*/ 952978 w 1447800"/>
              <a:gd name="connsiteY4" fmla="*/ 152240 h 1005014"/>
              <a:gd name="connsiteX5" fmla="*/ 949772 w 1447800"/>
              <a:gd name="connsiteY5" fmla="*/ 0 h 1005014"/>
              <a:gd name="connsiteX6" fmla="*/ 1297244 w 1447800"/>
              <a:gd name="connsiteY6" fmla="*/ 0 h 1005014"/>
              <a:gd name="connsiteX7" fmla="*/ 1291307 w 1447800"/>
              <a:gd name="connsiteY7" fmla="*/ 143098 h 1005014"/>
              <a:gd name="connsiteX8" fmla="*/ 1447800 w 1447800"/>
              <a:gd name="connsiteY8" fmla="*/ 146752 h 1005014"/>
              <a:gd name="connsiteX9" fmla="*/ 1447800 w 1447800"/>
              <a:gd name="connsiteY9" fmla="*/ 984952 h 1005014"/>
              <a:gd name="connsiteX10" fmla="*/ 1300851 w 1447800"/>
              <a:gd name="connsiteY10" fmla="*/ 895022 h 1005014"/>
              <a:gd name="connsiteX11" fmla="*/ 1136914 w 1447800"/>
              <a:gd name="connsiteY11" fmla="*/ 1002212 h 1005014"/>
              <a:gd name="connsiteX12" fmla="*/ 947757 w 1447800"/>
              <a:gd name="connsiteY12" fmla="*/ 901328 h 1005014"/>
              <a:gd name="connsiteX13" fmla="*/ 796430 w 1447800"/>
              <a:gd name="connsiteY13" fmla="*/ 989600 h 1005014"/>
              <a:gd name="connsiteX14" fmla="*/ 613578 w 1447800"/>
              <a:gd name="connsiteY14" fmla="*/ 876107 h 1005014"/>
              <a:gd name="connsiteX15" fmla="*/ 443337 w 1447800"/>
              <a:gd name="connsiteY15" fmla="*/ 983296 h 1005014"/>
              <a:gd name="connsiteX16" fmla="*/ 222653 w 1447800"/>
              <a:gd name="connsiteY16" fmla="*/ 888717 h 1005014"/>
              <a:gd name="connsiteX17" fmla="*/ 0 w 1447800"/>
              <a:gd name="connsiteY17" fmla="*/ 984952 h 1005014"/>
              <a:gd name="connsiteX18" fmla="*/ 0 w 1447800"/>
              <a:gd name="connsiteY18" fmla="*/ 146752 h 1005014"/>
              <a:gd name="connsiteX0" fmla="*/ 0 w 1447800"/>
              <a:gd name="connsiteY0" fmla="*/ 146752 h 1005014"/>
              <a:gd name="connsiteX1" fmla="*/ 342993 w 1447800"/>
              <a:gd name="connsiteY1" fmla="*/ 149800 h 1005014"/>
              <a:gd name="connsiteX2" fmla="*/ 516729 w 1447800"/>
              <a:gd name="connsiteY2" fmla="*/ 296104 h 1005014"/>
              <a:gd name="connsiteX3" fmla="*/ 653889 w 1447800"/>
              <a:gd name="connsiteY3" fmla="*/ 149800 h 1005014"/>
              <a:gd name="connsiteX4" fmla="*/ 952978 w 1447800"/>
              <a:gd name="connsiteY4" fmla="*/ 152240 h 1005014"/>
              <a:gd name="connsiteX5" fmla="*/ 949772 w 1447800"/>
              <a:gd name="connsiteY5" fmla="*/ 0 h 1005014"/>
              <a:gd name="connsiteX6" fmla="*/ 1297244 w 1447800"/>
              <a:gd name="connsiteY6" fmla="*/ 0 h 1005014"/>
              <a:gd name="connsiteX7" fmla="*/ 1291307 w 1447800"/>
              <a:gd name="connsiteY7" fmla="*/ 143098 h 1005014"/>
              <a:gd name="connsiteX8" fmla="*/ 1447800 w 1447800"/>
              <a:gd name="connsiteY8" fmla="*/ 146752 h 1005014"/>
              <a:gd name="connsiteX9" fmla="*/ 1447800 w 1447800"/>
              <a:gd name="connsiteY9" fmla="*/ 984952 h 1005014"/>
              <a:gd name="connsiteX10" fmla="*/ 1300851 w 1447800"/>
              <a:gd name="connsiteY10" fmla="*/ 895022 h 1005014"/>
              <a:gd name="connsiteX11" fmla="*/ 1136914 w 1447800"/>
              <a:gd name="connsiteY11" fmla="*/ 1002212 h 1005014"/>
              <a:gd name="connsiteX12" fmla="*/ 947757 w 1447800"/>
              <a:gd name="connsiteY12" fmla="*/ 901328 h 1005014"/>
              <a:gd name="connsiteX13" fmla="*/ 796430 w 1447800"/>
              <a:gd name="connsiteY13" fmla="*/ 989600 h 1005014"/>
              <a:gd name="connsiteX14" fmla="*/ 613578 w 1447800"/>
              <a:gd name="connsiteY14" fmla="*/ 876107 h 1005014"/>
              <a:gd name="connsiteX15" fmla="*/ 443337 w 1447800"/>
              <a:gd name="connsiteY15" fmla="*/ 983296 h 1005014"/>
              <a:gd name="connsiteX16" fmla="*/ 222653 w 1447800"/>
              <a:gd name="connsiteY16" fmla="*/ 888717 h 1005014"/>
              <a:gd name="connsiteX17" fmla="*/ 0 w 1447800"/>
              <a:gd name="connsiteY17" fmla="*/ 984952 h 1005014"/>
              <a:gd name="connsiteX18" fmla="*/ 0 w 1447800"/>
              <a:gd name="connsiteY18" fmla="*/ 146752 h 1005014"/>
              <a:gd name="connsiteX0" fmla="*/ 0 w 1447800"/>
              <a:gd name="connsiteY0" fmla="*/ 146752 h 1005014"/>
              <a:gd name="connsiteX1" fmla="*/ 342993 w 1447800"/>
              <a:gd name="connsiteY1" fmla="*/ 149800 h 1005014"/>
              <a:gd name="connsiteX2" fmla="*/ 516729 w 1447800"/>
              <a:gd name="connsiteY2" fmla="*/ 296104 h 1005014"/>
              <a:gd name="connsiteX3" fmla="*/ 653889 w 1447800"/>
              <a:gd name="connsiteY3" fmla="*/ 149800 h 1005014"/>
              <a:gd name="connsiteX4" fmla="*/ 952978 w 1447800"/>
              <a:gd name="connsiteY4" fmla="*/ 152240 h 1005014"/>
              <a:gd name="connsiteX5" fmla="*/ 949772 w 1447800"/>
              <a:gd name="connsiteY5" fmla="*/ 0 h 1005014"/>
              <a:gd name="connsiteX6" fmla="*/ 1297244 w 1447800"/>
              <a:gd name="connsiteY6" fmla="*/ 0 h 1005014"/>
              <a:gd name="connsiteX7" fmla="*/ 1291307 w 1447800"/>
              <a:gd name="connsiteY7" fmla="*/ 143098 h 1005014"/>
              <a:gd name="connsiteX8" fmla="*/ 1447800 w 1447800"/>
              <a:gd name="connsiteY8" fmla="*/ 146752 h 1005014"/>
              <a:gd name="connsiteX9" fmla="*/ 1447800 w 1447800"/>
              <a:gd name="connsiteY9" fmla="*/ 984952 h 1005014"/>
              <a:gd name="connsiteX10" fmla="*/ 1300851 w 1447800"/>
              <a:gd name="connsiteY10" fmla="*/ 895022 h 1005014"/>
              <a:gd name="connsiteX11" fmla="*/ 1136914 w 1447800"/>
              <a:gd name="connsiteY11" fmla="*/ 1002212 h 1005014"/>
              <a:gd name="connsiteX12" fmla="*/ 947757 w 1447800"/>
              <a:gd name="connsiteY12" fmla="*/ 901328 h 1005014"/>
              <a:gd name="connsiteX13" fmla="*/ 796430 w 1447800"/>
              <a:gd name="connsiteY13" fmla="*/ 989600 h 1005014"/>
              <a:gd name="connsiteX14" fmla="*/ 613578 w 1447800"/>
              <a:gd name="connsiteY14" fmla="*/ 876107 h 1005014"/>
              <a:gd name="connsiteX15" fmla="*/ 443337 w 1447800"/>
              <a:gd name="connsiteY15" fmla="*/ 983296 h 1005014"/>
              <a:gd name="connsiteX16" fmla="*/ 222653 w 1447800"/>
              <a:gd name="connsiteY16" fmla="*/ 888717 h 1005014"/>
              <a:gd name="connsiteX17" fmla="*/ 0 w 1447800"/>
              <a:gd name="connsiteY17" fmla="*/ 984952 h 1005014"/>
              <a:gd name="connsiteX18" fmla="*/ 0 w 1447800"/>
              <a:gd name="connsiteY18" fmla="*/ 146752 h 1005014"/>
              <a:gd name="connsiteX0" fmla="*/ 0 w 1447800"/>
              <a:gd name="connsiteY0" fmla="*/ 146752 h 1005014"/>
              <a:gd name="connsiteX1" fmla="*/ 342993 w 1447800"/>
              <a:gd name="connsiteY1" fmla="*/ 149800 h 1005014"/>
              <a:gd name="connsiteX2" fmla="*/ 516729 w 1447800"/>
              <a:gd name="connsiteY2" fmla="*/ 296104 h 1005014"/>
              <a:gd name="connsiteX3" fmla="*/ 653889 w 1447800"/>
              <a:gd name="connsiteY3" fmla="*/ 149800 h 1005014"/>
              <a:gd name="connsiteX4" fmla="*/ 952978 w 1447800"/>
              <a:gd name="connsiteY4" fmla="*/ 152240 h 1005014"/>
              <a:gd name="connsiteX5" fmla="*/ 949772 w 1447800"/>
              <a:gd name="connsiteY5" fmla="*/ 0 h 1005014"/>
              <a:gd name="connsiteX6" fmla="*/ 1297244 w 1447800"/>
              <a:gd name="connsiteY6" fmla="*/ 0 h 1005014"/>
              <a:gd name="connsiteX7" fmla="*/ 1291307 w 1447800"/>
              <a:gd name="connsiteY7" fmla="*/ 143098 h 1005014"/>
              <a:gd name="connsiteX8" fmla="*/ 1447800 w 1447800"/>
              <a:gd name="connsiteY8" fmla="*/ 146752 h 1005014"/>
              <a:gd name="connsiteX9" fmla="*/ 1447800 w 1447800"/>
              <a:gd name="connsiteY9" fmla="*/ 984952 h 1005014"/>
              <a:gd name="connsiteX10" fmla="*/ 1300851 w 1447800"/>
              <a:gd name="connsiteY10" fmla="*/ 895022 h 1005014"/>
              <a:gd name="connsiteX11" fmla="*/ 1136914 w 1447800"/>
              <a:gd name="connsiteY11" fmla="*/ 1002212 h 1005014"/>
              <a:gd name="connsiteX12" fmla="*/ 947757 w 1447800"/>
              <a:gd name="connsiteY12" fmla="*/ 901328 h 1005014"/>
              <a:gd name="connsiteX13" fmla="*/ 796430 w 1447800"/>
              <a:gd name="connsiteY13" fmla="*/ 989600 h 1005014"/>
              <a:gd name="connsiteX14" fmla="*/ 613578 w 1447800"/>
              <a:gd name="connsiteY14" fmla="*/ 876107 h 1005014"/>
              <a:gd name="connsiteX15" fmla="*/ 443337 w 1447800"/>
              <a:gd name="connsiteY15" fmla="*/ 983296 h 1005014"/>
              <a:gd name="connsiteX16" fmla="*/ 222653 w 1447800"/>
              <a:gd name="connsiteY16" fmla="*/ 888717 h 1005014"/>
              <a:gd name="connsiteX17" fmla="*/ 0 w 1447800"/>
              <a:gd name="connsiteY17" fmla="*/ 984952 h 1005014"/>
              <a:gd name="connsiteX18" fmla="*/ 0 w 1447800"/>
              <a:gd name="connsiteY18" fmla="*/ 146752 h 1005014"/>
              <a:gd name="connsiteX0" fmla="*/ 0 w 1447800"/>
              <a:gd name="connsiteY0" fmla="*/ 146752 h 1005014"/>
              <a:gd name="connsiteX1" fmla="*/ 342993 w 1447800"/>
              <a:gd name="connsiteY1" fmla="*/ 149800 h 1005014"/>
              <a:gd name="connsiteX2" fmla="*/ 516729 w 1447800"/>
              <a:gd name="connsiteY2" fmla="*/ 296104 h 1005014"/>
              <a:gd name="connsiteX3" fmla="*/ 653889 w 1447800"/>
              <a:gd name="connsiteY3" fmla="*/ 149800 h 1005014"/>
              <a:gd name="connsiteX4" fmla="*/ 952978 w 1447800"/>
              <a:gd name="connsiteY4" fmla="*/ 152240 h 1005014"/>
              <a:gd name="connsiteX5" fmla="*/ 949772 w 1447800"/>
              <a:gd name="connsiteY5" fmla="*/ 0 h 1005014"/>
              <a:gd name="connsiteX6" fmla="*/ 1297244 w 1447800"/>
              <a:gd name="connsiteY6" fmla="*/ 0 h 1005014"/>
              <a:gd name="connsiteX7" fmla="*/ 1291307 w 1447800"/>
              <a:gd name="connsiteY7" fmla="*/ 143098 h 1005014"/>
              <a:gd name="connsiteX8" fmla="*/ 1447800 w 1447800"/>
              <a:gd name="connsiteY8" fmla="*/ 146752 h 1005014"/>
              <a:gd name="connsiteX9" fmla="*/ 1447800 w 1447800"/>
              <a:gd name="connsiteY9" fmla="*/ 984952 h 1005014"/>
              <a:gd name="connsiteX10" fmla="*/ 1300851 w 1447800"/>
              <a:gd name="connsiteY10" fmla="*/ 895022 h 1005014"/>
              <a:gd name="connsiteX11" fmla="*/ 1136914 w 1447800"/>
              <a:gd name="connsiteY11" fmla="*/ 1002212 h 1005014"/>
              <a:gd name="connsiteX12" fmla="*/ 947757 w 1447800"/>
              <a:gd name="connsiteY12" fmla="*/ 901328 h 1005014"/>
              <a:gd name="connsiteX13" fmla="*/ 796430 w 1447800"/>
              <a:gd name="connsiteY13" fmla="*/ 989600 h 1005014"/>
              <a:gd name="connsiteX14" fmla="*/ 613578 w 1447800"/>
              <a:gd name="connsiteY14" fmla="*/ 876107 h 1005014"/>
              <a:gd name="connsiteX15" fmla="*/ 443337 w 1447800"/>
              <a:gd name="connsiteY15" fmla="*/ 983296 h 1005014"/>
              <a:gd name="connsiteX16" fmla="*/ 222653 w 1447800"/>
              <a:gd name="connsiteY16" fmla="*/ 888717 h 1005014"/>
              <a:gd name="connsiteX17" fmla="*/ 0 w 1447800"/>
              <a:gd name="connsiteY17" fmla="*/ 984952 h 1005014"/>
              <a:gd name="connsiteX18" fmla="*/ 0 w 1447800"/>
              <a:gd name="connsiteY18" fmla="*/ 146752 h 1005014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876107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876107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876107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876107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901328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901328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901328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901328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901328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  <a:gd name="connsiteX0" fmla="*/ 0 w 1447800"/>
              <a:gd name="connsiteY0" fmla="*/ 146752 h 1002212"/>
              <a:gd name="connsiteX1" fmla="*/ 342993 w 1447800"/>
              <a:gd name="connsiteY1" fmla="*/ 149800 h 1002212"/>
              <a:gd name="connsiteX2" fmla="*/ 516729 w 1447800"/>
              <a:gd name="connsiteY2" fmla="*/ 296104 h 1002212"/>
              <a:gd name="connsiteX3" fmla="*/ 653889 w 1447800"/>
              <a:gd name="connsiteY3" fmla="*/ 149800 h 1002212"/>
              <a:gd name="connsiteX4" fmla="*/ 952978 w 1447800"/>
              <a:gd name="connsiteY4" fmla="*/ 152240 h 1002212"/>
              <a:gd name="connsiteX5" fmla="*/ 949772 w 1447800"/>
              <a:gd name="connsiteY5" fmla="*/ 0 h 1002212"/>
              <a:gd name="connsiteX6" fmla="*/ 1297244 w 1447800"/>
              <a:gd name="connsiteY6" fmla="*/ 0 h 1002212"/>
              <a:gd name="connsiteX7" fmla="*/ 1291307 w 1447800"/>
              <a:gd name="connsiteY7" fmla="*/ 143098 h 1002212"/>
              <a:gd name="connsiteX8" fmla="*/ 1447800 w 1447800"/>
              <a:gd name="connsiteY8" fmla="*/ 146752 h 1002212"/>
              <a:gd name="connsiteX9" fmla="*/ 1447800 w 1447800"/>
              <a:gd name="connsiteY9" fmla="*/ 984952 h 1002212"/>
              <a:gd name="connsiteX10" fmla="*/ 1300851 w 1447800"/>
              <a:gd name="connsiteY10" fmla="*/ 895022 h 1002212"/>
              <a:gd name="connsiteX11" fmla="*/ 1136914 w 1447800"/>
              <a:gd name="connsiteY11" fmla="*/ 1002212 h 1002212"/>
              <a:gd name="connsiteX12" fmla="*/ 947757 w 1447800"/>
              <a:gd name="connsiteY12" fmla="*/ 901328 h 1002212"/>
              <a:gd name="connsiteX13" fmla="*/ 796430 w 1447800"/>
              <a:gd name="connsiteY13" fmla="*/ 989600 h 1002212"/>
              <a:gd name="connsiteX14" fmla="*/ 613578 w 1447800"/>
              <a:gd name="connsiteY14" fmla="*/ 901328 h 1002212"/>
              <a:gd name="connsiteX15" fmla="*/ 443337 w 1447800"/>
              <a:gd name="connsiteY15" fmla="*/ 983296 h 1002212"/>
              <a:gd name="connsiteX16" fmla="*/ 222653 w 1447800"/>
              <a:gd name="connsiteY16" fmla="*/ 888717 h 1002212"/>
              <a:gd name="connsiteX17" fmla="*/ 0 w 1447800"/>
              <a:gd name="connsiteY17" fmla="*/ 984952 h 1002212"/>
              <a:gd name="connsiteX18" fmla="*/ 0 w 1447800"/>
              <a:gd name="connsiteY18" fmla="*/ 146752 h 100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47800" h="100221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cubicBezTo>
                  <a:pt x="1284594" y="881624"/>
                  <a:pt x="1459855" y="986724"/>
                  <a:pt x="1300851" y="895022"/>
                </a:cubicBezTo>
                <a:cubicBezTo>
                  <a:pt x="1116626" y="1011394"/>
                  <a:pt x="1302953" y="886615"/>
                  <a:pt x="1136914" y="1002212"/>
                </a:cubicBezTo>
                <a:cubicBezTo>
                  <a:pt x="945655" y="890819"/>
                  <a:pt x="1132711" y="1001161"/>
                  <a:pt x="947757" y="901328"/>
                </a:cubicBezTo>
                <a:cubicBezTo>
                  <a:pt x="795059" y="990377"/>
                  <a:pt x="948807" y="908682"/>
                  <a:pt x="796430" y="989600"/>
                </a:cubicBezTo>
                <a:cubicBezTo>
                  <a:pt x="619563" y="902101"/>
                  <a:pt x="799584" y="980143"/>
                  <a:pt x="613578" y="901328"/>
                </a:cubicBezTo>
                <a:cubicBezTo>
                  <a:pt x="433557" y="983020"/>
                  <a:pt x="599919" y="899225"/>
                  <a:pt x="443337" y="983296"/>
                </a:cubicBezTo>
                <a:cubicBezTo>
                  <a:pt x="211094" y="890819"/>
                  <a:pt x="437359" y="983020"/>
                  <a:pt x="222653" y="888717"/>
                </a:cubicBez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i="1" dirty="0" smtClean="0"/>
          </a:p>
          <a:p>
            <a:pPr algn="ctr"/>
            <a:r>
              <a:rPr lang="en-US" sz="2800" i="1" dirty="0" smtClean="0">
                <a:solidFill>
                  <a:schemeClr val="tx1"/>
                </a:solidFill>
              </a:rPr>
              <a:t>Child</a:t>
            </a:r>
          </a:p>
          <a:p>
            <a:pPr algn="ctr"/>
            <a:r>
              <a:rPr lang="en-US" sz="2800" i="1" dirty="0" smtClean="0">
                <a:solidFill>
                  <a:schemeClr val="tx1"/>
                </a:solidFill>
              </a:rPr>
              <a:t>Compiler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846106" y="1150776"/>
            <a:ext cx="0" cy="789334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"/>
          <p:cNvSpPr/>
          <p:nvPr/>
        </p:nvSpPr>
        <p:spPr>
          <a:xfrm>
            <a:off x="3195133" y="1889181"/>
            <a:ext cx="2142478" cy="2094177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47800" h="1152144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1294499" y="982742"/>
                </a:lnTo>
                <a:lnTo>
                  <a:pt x="1294022" y="836915"/>
                </a:lnTo>
                <a:lnTo>
                  <a:pt x="969648" y="841248"/>
                </a:lnTo>
                <a:lnTo>
                  <a:pt x="969171" y="978408"/>
                </a:lnTo>
                <a:lnTo>
                  <a:pt x="658275" y="978408"/>
                </a:lnTo>
                <a:lnTo>
                  <a:pt x="521115" y="1152144"/>
                </a:lnTo>
                <a:lnTo>
                  <a:pt x="365667" y="9875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950776" y="1272172"/>
            <a:ext cx="20544" cy="1165357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281152" y="2148542"/>
            <a:ext cx="0" cy="150876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1"/>
          <p:cNvSpPr txBox="1"/>
          <p:nvPr/>
        </p:nvSpPr>
        <p:spPr>
          <a:xfrm rot="16200000">
            <a:off x="3199541" y="2560892"/>
            <a:ext cx="10494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/>
              <a:t>R</a:t>
            </a:r>
          </a:p>
          <a:p>
            <a:pPr algn="ctr"/>
            <a:r>
              <a:rPr lang="en-US" sz="2400" dirty="0" smtClean="0"/>
              <a:t>reduce</a:t>
            </a:r>
            <a:endParaRPr lang="en-US" sz="2400" dirty="0"/>
          </a:p>
        </p:txBody>
      </p:sp>
      <p:sp>
        <p:nvSpPr>
          <p:cNvPr id="24" name="TextBox 64"/>
          <p:cNvSpPr txBox="1"/>
          <p:nvPr/>
        </p:nvSpPr>
        <p:spPr>
          <a:xfrm rot="16200000">
            <a:off x="4053582" y="2182173"/>
            <a:ext cx="12949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/>
              <a:t>G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generate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CD71-02AE-4F7B-A63D-F2CEB5417B4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0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Compilers as first-class objects</a:t>
            </a:r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258103" y="3432951"/>
            <a:ext cx="2923228" cy="3358393"/>
            <a:chOff x="957446" y="2209800"/>
            <a:chExt cx="2923228" cy="3358393"/>
          </a:xfrm>
        </p:grpSpPr>
        <p:sp>
          <p:nvSpPr>
            <p:cNvPr id="7" name="Rectangle 4"/>
            <p:cNvSpPr/>
            <p:nvPr/>
          </p:nvSpPr>
          <p:spPr>
            <a:xfrm>
              <a:off x="1648772" y="2209800"/>
              <a:ext cx="1382651" cy="1482504"/>
            </a:xfrm>
            <a:custGeom>
              <a:avLst/>
              <a:gdLst>
                <a:gd name="connsiteX0" fmla="*/ 0 w 1447800"/>
                <a:gd name="connsiteY0" fmla="*/ 0 h 838200"/>
                <a:gd name="connsiteX1" fmla="*/ 1447800 w 1447800"/>
                <a:gd name="connsiteY1" fmla="*/ 0 h 838200"/>
                <a:gd name="connsiteX2" fmla="*/ 1447800 w 1447800"/>
                <a:gd name="connsiteY2" fmla="*/ 838200 h 838200"/>
                <a:gd name="connsiteX3" fmla="*/ 0 w 1447800"/>
                <a:gd name="connsiteY3" fmla="*/ 838200 h 838200"/>
                <a:gd name="connsiteX4" fmla="*/ 0 w 1447800"/>
                <a:gd name="connsiteY4" fmla="*/ 0 h 838200"/>
                <a:gd name="connsiteX0" fmla="*/ 0 w 1447800"/>
                <a:gd name="connsiteY0" fmla="*/ 6096 h 844296"/>
                <a:gd name="connsiteX1" fmla="*/ 233265 w 1447800"/>
                <a:gd name="connsiteY1" fmla="*/ 0 h 844296"/>
                <a:gd name="connsiteX2" fmla="*/ 1447800 w 1447800"/>
                <a:gd name="connsiteY2" fmla="*/ 6096 h 844296"/>
                <a:gd name="connsiteX3" fmla="*/ 1447800 w 1447800"/>
                <a:gd name="connsiteY3" fmla="*/ 844296 h 844296"/>
                <a:gd name="connsiteX4" fmla="*/ 0 w 1447800"/>
                <a:gd name="connsiteY4" fmla="*/ 844296 h 844296"/>
                <a:gd name="connsiteX5" fmla="*/ 0 w 1447800"/>
                <a:gd name="connsiteY5" fmla="*/ 6096 h 844296"/>
                <a:gd name="connsiteX0" fmla="*/ 0 w 1447800"/>
                <a:gd name="connsiteY0" fmla="*/ 0 h 838200"/>
                <a:gd name="connsiteX1" fmla="*/ 516729 w 1447800"/>
                <a:gd name="connsiteY1" fmla="*/ 3048 h 838200"/>
                <a:gd name="connsiteX2" fmla="*/ 1447800 w 1447800"/>
                <a:gd name="connsiteY2" fmla="*/ 0 h 838200"/>
                <a:gd name="connsiteX3" fmla="*/ 1447800 w 1447800"/>
                <a:gd name="connsiteY3" fmla="*/ 838200 h 838200"/>
                <a:gd name="connsiteX4" fmla="*/ 0 w 1447800"/>
                <a:gd name="connsiteY4" fmla="*/ 838200 h 838200"/>
                <a:gd name="connsiteX5" fmla="*/ 0 w 1447800"/>
                <a:gd name="connsiteY5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1447800 w 1447800"/>
                <a:gd name="connsiteY3" fmla="*/ 0 h 838200"/>
                <a:gd name="connsiteX4" fmla="*/ 1447800 w 1447800"/>
                <a:gd name="connsiteY4" fmla="*/ 838200 h 838200"/>
                <a:gd name="connsiteX5" fmla="*/ 0 w 1447800"/>
                <a:gd name="connsiteY5" fmla="*/ 838200 h 838200"/>
                <a:gd name="connsiteX6" fmla="*/ 0 w 1447800"/>
                <a:gd name="connsiteY6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653889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447800 w 1447800"/>
                <a:gd name="connsiteY5" fmla="*/ 9593 h 847793"/>
                <a:gd name="connsiteX6" fmla="*/ 1447800 w 1447800"/>
                <a:gd name="connsiteY6" fmla="*/ 847793 h 847793"/>
                <a:gd name="connsiteX7" fmla="*/ 0 w 1447800"/>
                <a:gd name="connsiteY7" fmla="*/ 847793 h 847793"/>
                <a:gd name="connsiteX8" fmla="*/ 0 w 1447800"/>
                <a:gd name="connsiteY8" fmla="*/ 9593 h 847793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297244 w 1447800"/>
                <a:gd name="connsiteY5" fmla="*/ 1 h 847793"/>
                <a:gd name="connsiteX6" fmla="*/ 1447800 w 1447800"/>
                <a:gd name="connsiteY6" fmla="*/ 9593 h 847793"/>
                <a:gd name="connsiteX7" fmla="*/ 1447800 w 1447800"/>
                <a:gd name="connsiteY7" fmla="*/ 847793 h 847793"/>
                <a:gd name="connsiteX8" fmla="*/ 0 w 1447800"/>
                <a:gd name="connsiteY8" fmla="*/ 847793 h 847793"/>
                <a:gd name="connsiteX9" fmla="*/ 0 w 1447800"/>
                <a:gd name="connsiteY9" fmla="*/ 9593 h 847793"/>
                <a:gd name="connsiteX0" fmla="*/ 0 w 1447800"/>
                <a:gd name="connsiteY0" fmla="*/ 18736 h 856936"/>
                <a:gd name="connsiteX1" fmla="*/ 342993 w 1447800"/>
                <a:gd name="connsiteY1" fmla="*/ 21784 h 856936"/>
                <a:gd name="connsiteX2" fmla="*/ 516729 w 1447800"/>
                <a:gd name="connsiteY2" fmla="*/ 168088 h 856936"/>
                <a:gd name="connsiteX3" fmla="*/ 653889 w 1447800"/>
                <a:gd name="connsiteY3" fmla="*/ 21784 h 856936"/>
                <a:gd name="connsiteX4" fmla="*/ 958916 w 1447800"/>
                <a:gd name="connsiteY4" fmla="*/ 9143 h 856936"/>
                <a:gd name="connsiteX5" fmla="*/ 1050356 w 1447800"/>
                <a:gd name="connsiteY5" fmla="*/ 0 h 856936"/>
                <a:gd name="connsiteX6" fmla="*/ 1297244 w 1447800"/>
                <a:gd name="connsiteY6" fmla="*/ 9144 h 856936"/>
                <a:gd name="connsiteX7" fmla="*/ 1447800 w 1447800"/>
                <a:gd name="connsiteY7" fmla="*/ 18736 h 856936"/>
                <a:gd name="connsiteX8" fmla="*/ 1447800 w 1447800"/>
                <a:gd name="connsiteY8" fmla="*/ 856936 h 856936"/>
                <a:gd name="connsiteX9" fmla="*/ 0 w 1447800"/>
                <a:gd name="connsiteY9" fmla="*/ 856936 h 856936"/>
                <a:gd name="connsiteX10" fmla="*/ 0 w 1447800"/>
                <a:gd name="connsiteY10" fmla="*/ 18736 h 856936"/>
                <a:gd name="connsiteX0" fmla="*/ 0 w 1447800"/>
                <a:gd name="connsiteY0" fmla="*/ 27880 h 866080"/>
                <a:gd name="connsiteX1" fmla="*/ 342993 w 1447800"/>
                <a:gd name="connsiteY1" fmla="*/ 30928 h 866080"/>
                <a:gd name="connsiteX2" fmla="*/ 516729 w 1447800"/>
                <a:gd name="connsiteY2" fmla="*/ 177232 h 866080"/>
                <a:gd name="connsiteX3" fmla="*/ 653889 w 1447800"/>
                <a:gd name="connsiteY3" fmla="*/ 30928 h 866080"/>
                <a:gd name="connsiteX4" fmla="*/ 958916 w 1447800"/>
                <a:gd name="connsiteY4" fmla="*/ 18287 h 866080"/>
                <a:gd name="connsiteX5" fmla="*/ 1050356 w 1447800"/>
                <a:gd name="connsiteY5" fmla="*/ 9144 h 866080"/>
                <a:gd name="connsiteX6" fmla="*/ 1196660 w 1447800"/>
                <a:gd name="connsiteY6" fmla="*/ 0 h 866080"/>
                <a:gd name="connsiteX7" fmla="*/ 1297244 w 1447800"/>
                <a:gd name="connsiteY7" fmla="*/ 18288 h 866080"/>
                <a:gd name="connsiteX8" fmla="*/ 1447800 w 1447800"/>
                <a:gd name="connsiteY8" fmla="*/ 27880 h 866080"/>
                <a:gd name="connsiteX9" fmla="*/ 1447800 w 1447800"/>
                <a:gd name="connsiteY9" fmla="*/ 866080 h 866080"/>
                <a:gd name="connsiteX10" fmla="*/ 0 w 1447800"/>
                <a:gd name="connsiteY10" fmla="*/ 866080 h 866080"/>
                <a:gd name="connsiteX11" fmla="*/ 0 w 1447800"/>
                <a:gd name="connsiteY11" fmla="*/ 27880 h 866080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1050356 w 1447800"/>
                <a:gd name="connsiteY5" fmla="*/ 128016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46303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66849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43098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7552"/>
                <a:gd name="connsiteX1" fmla="*/ 342993 w 1447800"/>
                <a:gd name="connsiteY1" fmla="*/ 149800 h 987552"/>
                <a:gd name="connsiteX2" fmla="*/ 516729 w 1447800"/>
                <a:gd name="connsiteY2" fmla="*/ 296104 h 987552"/>
                <a:gd name="connsiteX3" fmla="*/ 653889 w 1447800"/>
                <a:gd name="connsiteY3" fmla="*/ 149800 h 987552"/>
                <a:gd name="connsiteX4" fmla="*/ 952978 w 1447800"/>
                <a:gd name="connsiteY4" fmla="*/ 152240 h 987552"/>
                <a:gd name="connsiteX5" fmla="*/ 949772 w 1447800"/>
                <a:gd name="connsiteY5" fmla="*/ 0 h 987552"/>
                <a:gd name="connsiteX6" fmla="*/ 1297244 w 1447800"/>
                <a:gd name="connsiteY6" fmla="*/ 0 h 987552"/>
                <a:gd name="connsiteX7" fmla="*/ 1291307 w 1447800"/>
                <a:gd name="connsiteY7" fmla="*/ 143098 h 987552"/>
                <a:gd name="connsiteX8" fmla="*/ 1447800 w 1447800"/>
                <a:gd name="connsiteY8" fmla="*/ 146752 h 987552"/>
                <a:gd name="connsiteX9" fmla="*/ 1447800 w 1447800"/>
                <a:gd name="connsiteY9" fmla="*/ 984952 h 987552"/>
                <a:gd name="connsiteX10" fmla="*/ 365667 w 1447800"/>
                <a:gd name="connsiteY10" fmla="*/ 987552 h 987552"/>
                <a:gd name="connsiteX11" fmla="*/ 0 w 1447800"/>
                <a:gd name="connsiteY11" fmla="*/ 984952 h 987552"/>
                <a:gd name="connsiteX12" fmla="*/ 0 w 1447800"/>
                <a:gd name="connsiteY12" fmla="*/ 146752 h 987552"/>
                <a:gd name="connsiteX0" fmla="*/ 0 w 1447800"/>
                <a:gd name="connsiteY0" fmla="*/ 146752 h 987552"/>
                <a:gd name="connsiteX1" fmla="*/ 342993 w 1447800"/>
                <a:gd name="connsiteY1" fmla="*/ 149800 h 987552"/>
                <a:gd name="connsiteX2" fmla="*/ 516729 w 1447800"/>
                <a:gd name="connsiteY2" fmla="*/ 296104 h 987552"/>
                <a:gd name="connsiteX3" fmla="*/ 653889 w 1447800"/>
                <a:gd name="connsiteY3" fmla="*/ 149800 h 987552"/>
                <a:gd name="connsiteX4" fmla="*/ 952978 w 1447800"/>
                <a:gd name="connsiteY4" fmla="*/ 152240 h 987552"/>
                <a:gd name="connsiteX5" fmla="*/ 949772 w 1447800"/>
                <a:gd name="connsiteY5" fmla="*/ 0 h 987552"/>
                <a:gd name="connsiteX6" fmla="*/ 1297244 w 1447800"/>
                <a:gd name="connsiteY6" fmla="*/ 0 h 987552"/>
                <a:gd name="connsiteX7" fmla="*/ 1291307 w 1447800"/>
                <a:gd name="connsiteY7" fmla="*/ 143098 h 987552"/>
                <a:gd name="connsiteX8" fmla="*/ 1447800 w 1447800"/>
                <a:gd name="connsiteY8" fmla="*/ 146752 h 987552"/>
                <a:gd name="connsiteX9" fmla="*/ 1447800 w 1447800"/>
                <a:gd name="connsiteY9" fmla="*/ 984952 h 987552"/>
                <a:gd name="connsiteX10" fmla="*/ 521115 w 1447800"/>
                <a:gd name="connsiteY10" fmla="*/ 978408 h 987552"/>
                <a:gd name="connsiteX11" fmla="*/ 365667 w 1447800"/>
                <a:gd name="connsiteY11" fmla="*/ 987552 h 987552"/>
                <a:gd name="connsiteX12" fmla="*/ 0 w 1447800"/>
                <a:gd name="connsiteY12" fmla="*/ 984952 h 987552"/>
                <a:gd name="connsiteX13" fmla="*/ 0 w 1447800"/>
                <a:gd name="connsiteY13" fmla="*/ 146752 h 987552"/>
                <a:gd name="connsiteX0" fmla="*/ 0 w 1447800"/>
                <a:gd name="connsiteY0" fmla="*/ 146752 h 987552"/>
                <a:gd name="connsiteX1" fmla="*/ 342993 w 1447800"/>
                <a:gd name="connsiteY1" fmla="*/ 149800 h 987552"/>
                <a:gd name="connsiteX2" fmla="*/ 516729 w 1447800"/>
                <a:gd name="connsiteY2" fmla="*/ 296104 h 987552"/>
                <a:gd name="connsiteX3" fmla="*/ 653889 w 1447800"/>
                <a:gd name="connsiteY3" fmla="*/ 149800 h 987552"/>
                <a:gd name="connsiteX4" fmla="*/ 952978 w 1447800"/>
                <a:gd name="connsiteY4" fmla="*/ 152240 h 987552"/>
                <a:gd name="connsiteX5" fmla="*/ 949772 w 1447800"/>
                <a:gd name="connsiteY5" fmla="*/ 0 h 987552"/>
                <a:gd name="connsiteX6" fmla="*/ 1297244 w 1447800"/>
                <a:gd name="connsiteY6" fmla="*/ 0 h 987552"/>
                <a:gd name="connsiteX7" fmla="*/ 1291307 w 1447800"/>
                <a:gd name="connsiteY7" fmla="*/ 143098 h 987552"/>
                <a:gd name="connsiteX8" fmla="*/ 1447800 w 1447800"/>
                <a:gd name="connsiteY8" fmla="*/ 146752 h 987552"/>
                <a:gd name="connsiteX9" fmla="*/ 1447800 w 1447800"/>
                <a:gd name="connsiteY9" fmla="*/ 984952 h 987552"/>
                <a:gd name="connsiteX10" fmla="*/ 658275 w 1447800"/>
                <a:gd name="connsiteY10" fmla="*/ 978408 h 987552"/>
                <a:gd name="connsiteX11" fmla="*/ 521115 w 1447800"/>
                <a:gd name="connsiteY11" fmla="*/ 978408 h 987552"/>
                <a:gd name="connsiteX12" fmla="*/ 365667 w 1447800"/>
                <a:gd name="connsiteY12" fmla="*/ 987552 h 987552"/>
                <a:gd name="connsiteX13" fmla="*/ 0 w 1447800"/>
                <a:gd name="connsiteY13" fmla="*/ 984952 h 987552"/>
                <a:gd name="connsiteX14" fmla="*/ 0 w 1447800"/>
                <a:gd name="connsiteY14" fmla="*/ 146752 h 987552"/>
                <a:gd name="connsiteX0" fmla="*/ 0 w 1447800"/>
                <a:gd name="connsiteY0" fmla="*/ 146752 h 1143000"/>
                <a:gd name="connsiteX1" fmla="*/ 342993 w 1447800"/>
                <a:gd name="connsiteY1" fmla="*/ 149800 h 1143000"/>
                <a:gd name="connsiteX2" fmla="*/ 516729 w 1447800"/>
                <a:gd name="connsiteY2" fmla="*/ 296104 h 1143000"/>
                <a:gd name="connsiteX3" fmla="*/ 653889 w 1447800"/>
                <a:gd name="connsiteY3" fmla="*/ 149800 h 1143000"/>
                <a:gd name="connsiteX4" fmla="*/ 952978 w 1447800"/>
                <a:gd name="connsiteY4" fmla="*/ 152240 h 1143000"/>
                <a:gd name="connsiteX5" fmla="*/ 949772 w 1447800"/>
                <a:gd name="connsiteY5" fmla="*/ 0 h 1143000"/>
                <a:gd name="connsiteX6" fmla="*/ 1297244 w 1447800"/>
                <a:gd name="connsiteY6" fmla="*/ 0 h 1143000"/>
                <a:gd name="connsiteX7" fmla="*/ 1291307 w 1447800"/>
                <a:gd name="connsiteY7" fmla="*/ 143098 h 1143000"/>
                <a:gd name="connsiteX8" fmla="*/ 1447800 w 1447800"/>
                <a:gd name="connsiteY8" fmla="*/ 146752 h 1143000"/>
                <a:gd name="connsiteX9" fmla="*/ 1447800 w 1447800"/>
                <a:gd name="connsiteY9" fmla="*/ 984952 h 1143000"/>
                <a:gd name="connsiteX10" fmla="*/ 658275 w 1447800"/>
                <a:gd name="connsiteY10" fmla="*/ 978408 h 1143000"/>
                <a:gd name="connsiteX11" fmla="*/ 521115 w 1447800"/>
                <a:gd name="connsiteY11" fmla="*/ 1143000 h 1143000"/>
                <a:gd name="connsiteX12" fmla="*/ 365667 w 1447800"/>
                <a:gd name="connsiteY12" fmla="*/ 987552 h 1143000"/>
                <a:gd name="connsiteX13" fmla="*/ 0 w 1447800"/>
                <a:gd name="connsiteY13" fmla="*/ 984952 h 1143000"/>
                <a:gd name="connsiteX14" fmla="*/ 0 w 1447800"/>
                <a:gd name="connsiteY14" fmla="*/ 146752 h 1143000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658275 w 1447800"/>
                <a:gd name="connsiteY10" fmla="*/ 978408 h 1152144"/>
                <a:gd name="connsiteX11" fmla="*/ 566835 w 1447800"/>
                <a:gd name="connsiteY11" fmla="*/ 1152144 h 1152144"/>
                <a:gd name="connsiteX12" fmla="*/ 365667 w 1447800"/>
                <a:gd name="connsiteY12" fmla="*/ 987552 h 1152144"/>
                <a:gd name="connsiteX13" fmla="*/ 0 w 1447800"/>
                <a:gd name="connsiteY13" fmla="*/ 984952 h 1152144"/>
                <a:gd name="connsiteX14" fmla="*/ 0 w 1447800"/>
                <a:gd name="connsiteY14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658275 w 1447800"/>
                <a:gd name="connsiteY10" fmla="*/ 978408 h 1152144"/>
                <a:gd name="connsiteX11" fmla="*/ 521115 w 1447800"/>
                <a:gd name="connsiteY11" fmla="*/ 1152144 h 1152144"/>
                <a:gd name="connsiteX12" fmla="*/ 365667 w 1447800"/>
                <a:gd name="connsiteY12" fmla="*/ 987552 h 1152144"/>
                <a:gd name="connsiteX13" fmla="*/ 0 w 1447800"/>
                <a:gd name="connsiteY13" fmla="*/ 984952 h 1152144"/>
                <a:gd name="connsiteX14" fmla="*/ 0 w 1447800"/>
                <a:gd name="connsiteY14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969171 w 1447800"/>
                <a:gd name="connsiteY10" fmla="*/ 978408 h 1152144"/>
                <a:gd name="connsiteX11" fmla="*/ 658275 w 1447800"/>
                <a:gd name="connsiteY11" fmla="*/ 978408 h 1152144"/>
                <a:gd name="connsiteX12" fmla="*/ 521115 w 1447800"/>
                <a:gd name="connsiteY12" fmla="*/ 1152144 h 1152144"/>
                <a:gd name="connsiteX13" fmla="*/ 365667 w 1447800"/>
                <a:gd name="connsiteY13" fmla="*/ 987552 h 1152144"/>
                <a:gd name="connsiteX14" fmla="*/ 0 w 1447800"/>
                <a:gd name="connsiteY14" fmla="*/ 984952 h 1152144"/>
                <a:gd name="connsiteX15" fmla="*/ 0 w 1447800"/>
                <a:gd name="connsiteY15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969171 w 1447800"/>
                <a:gd name="connsiteY11" fmla="*/ 978408 h 1152144"/>
                <a:gd name="connsiteX12" fmla="*/ 658275 w 1447800"/>
                <a:gd name="connsiteY12" fmla="*/ 978408 h 1152144"/>
                <a:gd name="connsiteX13" fmla="*/ 521115 w 1447800"/>
                <a:gd name="connsiteY13" fmla="*/ 1152144 h 1152144"/>
                <a:gd name="connsiteX14" fmla="*/ 365667 w 1447800"/>
                <a:gd name="connsiteY14" fmla="*/ 987552 h 1152144"/>
                <a:gd name="connsiteX15" fmla="*/ 0 w 1447800"/>
                <a:gd name="connsiteY15" fmla="*/ 984952 h 1152144"/>
                <a:gd name="connsiteX16" fmla="*/ 0 w 1447800"/>
                <a:gd name="connsiteY16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069755 w 1447800"/>
                <a:gd name="connsiteY11" fmla="*/ 969264 h 1152144"/>
                <a:gd name="connsiteX12" fmla="*/ 969171 w 1447800"/>
                <a:gd name="connsiteY12" fmla="*/ 978408 h 1152144"/>
                <a:gd name="connsiteX13" fmla="*/ 658275 w 1447800"/>
                <a:gd name="connsiteY13" fmla="*/ 978408 h 1152144"/>
                <a:gd name="connsiteX14" fmla="*/ 521115 w 1447800"/>
                <a:gd name="connsiteY14" fmla="*/ 1152144 h 1152144"/>
                <a:gd name="connsiteX15" fmla="*/ 365667 w 1447800"/>
                <a:gd name="connsiteY15" fmla="*/ 987552 h 1152144"/>
                <a:gd name="connsiteX16" fmla="*/ 0 w 1447800"/>
                <a:gd name="connsiteY16" fmla="*/ 984952 h 1152144"/>
                <a:gd name="connsiteX17" fmla="*/ 0 w 1447800"/>
                <a:gd name="connsiteY17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06915 w 1447800"/>
                <a:gd name="connsiteY11" fmla="*/ 978408 h 1152144"/>
                <a:gd name="connsiteX12" fmla="*/ 1069755 w 1447800"/>
                <a:gd name="connsiteY12" fmla="*/ 969264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1069755 w 1447800"/>
                <a:gd name="connsiteY12" fmla="*/ 969264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969171 w 1447800"/>
                <a:gd name="connsiteY12" fmla="*/ 859536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941739 w 1447800"/>
                <a:gd name="connsiteY12" fmla="*/ 850392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978315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969648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311356 w 1447800"/>
                <a:gd name="connsiteY11" fmla="*/ 841248 h 1152144"/>
                <a:gd name="connsiteX12" fmla="*/ 969648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4022 w 1447800"/>
                <a:gd name="connsiteY11" fmla="*/ 836915 h 1152144"/>
                <a:gd name="connsiteX12" fmla="*/ 969648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294499 w 1447800"/>
                <a:gd name="connsiteY10" fmla="*/ 982742 h 1152144"/>
                <a:gd name="connsiteX11" fmla="*/ 1294022 w 1447800"/>
                <a:gd name="connsiteY11" fmla="*/ 836915 h 1152144"/>
                <a:gd name="connsiteX12" fmla="*/ 969648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47800" h="1152144">
                  <a:moveTo>
                    <a:pt x="0" y="146752"/>
                  </a:moveTo>
                  <a:lnTo>
                    <a:pt x="342993" y="149800"/>
                  </a:lnTo>
                  <a:lnTo>
                    <a:pt x="516729" y="296104"/>
                  </a:lnTo>
                  <a:lnTo>
                    <a:pt x="653889" y="149800"/>
                  </a:lnTo>
                  <a:lnTo>
                    <a:pt x="952978" y="152240"/>
                  </a:lnTo>
                  <a:cubicBezTo>
                    <a:pt x="951909" y="101493"/>
                    <a:pt x="950841" y="50747"/>
                    <a:pt x="949772" y="0"/>
                  </a:cubicBezTo>
                  <a:lnTo>
                    <a:pt x="1297244" y="0"/>
                  </a:lnTo>
                  <a:lnTo>
                    <a:pt x="1291307" y="143098"/>
                  </a:lnTo>
                  <a:lnTo>
                    <a:pt x="1447800" y="146752"/>
                  </a:lnTo>
                  <a:lnTo>
                    <a:pt x="1447800" y="984952"/>
                  </a:lnTo>
                  <a:lnTo>
                    <a:pt x="1294499" y="982742"/>
                  </a:lnTo>
                  <a:lnTo>
                    <a:pt x="1294022" y="836915"/>
                  </a:lnTo>
                  <a:lnTo>
                    <a:pt x="969648" y="841248"/>
                  </a:lnTo>
                  <a:lnTo>
                    <a:pt x="969171" y="978408"/>
                  </a:lnTo>
                  <a:lnTo>
                    <a:pt x="658275" y="978408"/>
                  </a:lnTo>
                  <a:lnTo>
                    <a:pt x="521115" y="1152144"/>
                  </a:lnTo>
                  <a:lnTo>
                    <a:pt x="365667" y="987552"/>
                  </a:lnTo>
                  <a:lnTo>
                    <a:pt x="0" y="984952"/>
                  </a:lnTo>
                  <a:lnTo>
                    <a:pt x="0" y="146752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4"/>
            <p:cNvSpPr/>
            <p:nvPr/>
          </p:nvSpPr>
          <p:spPr>
            <a:xfrm>
              <a:off x="957446" y="3937739"/>
              <a:ext cx="1382651" cy="1031824"/>
            </a:xfrm>
            <a:custGeom>
              <a:avLst/>
              <a:gdLst>
                <a:gd name="connsiteX0" fmla="*/ 0 w 1447800"/>
                <a:gd name="connsiteY0" fmla="*/ 0 h 838200"/>
                <a:gd name="connsiteX1" fmla="*/ 1447800 w 1447800"/>
                <a:gd name="connsiteY1" fmla="*/ 0 h 838200"/>
                <a:gd name="connsiteX2" fmla="*/ 1447800 w 1447800"/>
                <a:gd name="connsiteY2" fmla="*/ 838200 h 838200"/>
                <a:gd name="connsiteX3" fmla="*/ 0 w 1447800"/>
                <a:gd name="connsiteY3" fmla="*/ 838200 h 838200"/>
                <a:gd name="connsiteX4" fmla="*/ 0 w 1447800"/>
                <a:gd name="connsiteY4" fmla="*/ 0 h 838200"/>
                <a:gd name="connsiteX0" fmla="*/ 0 w 1447800"/>
                <a:gd name="connsiteY0" fmla="*/ 6096 h 844296"/>
                <a:gd name="connsiteX1" fmla="*/ 233265 w 1447800"/>
                <a:gd name="connsiteY1" fmla="*/ 0 h 844296"/>
                <a:gd name="connsiteX2" fmla="*/ 1447800 w 1447800"/>
                <a:gd name="connsiteY2" fmla="*/ 6096 h 844296"/>
                <a:gd name="connsiteX3" fmla="*/ 1447800 w 1447800"/>
                <a:gd name="connsiteY3" fmla="*/ 844296 h 844296"/>
                <a:gd name="connsiteX4" fmla="*/ 0 w 1447800"/>
                <a:gd name="connsiteY4" fmla="*/ 844296 h 844296"/>
                <a:gd name="connsiteX5" fmla="*/ 0 w 1447800"/>
                <a:gd name="connsiteY5" fmla="*/ 6096 h 844296"/>
                <a:gd name="connsiteX0" fmla="*/ 0 w 1447800"/>
                <a:gd name="connsiteY0" fmla="*/ 0 h 838200"/>
                <a:gd name="connsiteX1" fmla="*/ 516729 w 1447800"/>
                <a:gd name="connsiteY1" fmla="*/ 3048 h 838200"/>
                <a:gd name="connsiteX2" fmla="*/ 1447800 w 1447800"/>
                <a:gd name="connsiteY2" fmla="*/ 0 h 838200"/>
                <a:gd name="connsiteX3" fmla="*/ 1447800 w 1447800"/>
                <a:gd name="connsiteY3" fmla="*/ 838200 h 838200"/>
                <a:gd name="connsiteX4" fmla="*/ 0 w 1447800"/>
                <a:gd name="connsiteY4" fmla="*/ 838200 h 838200"/>
                <a:gd name="connsiteX5" fmla="*/ 0 w 1447800"/>
                <a:gd name="connsiteY5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1447800 w 1447800"/>
                <a:gd name="connsiteY3" fmla="*/ 0 h 838200"/>
                <a:gd name="connsiteX4" fmla="*/ 1447800 w 1447800"/>
                <a:gd name="connsiteY4" fmla="*/ 838200 h 838200"/>
                <a:gd name="connsiteX5" fmla="*/ 0 w 1447800"/>
                <a:gd name="connsiteY5" fmla="*/ 838200 h 838200"/>
                <a:gd name="connsiteX6" fmla="*/ 0 w 1447800"/>
                <a:gd name="connsiteY6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653889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447800 w 1447800"/>
                <a:gd name="connsiteY5" fmla="*/ 9593 h 847793"/>
                <a:gd name="connsiteX6" fmla="*/ 1447800 w 1447800"/>
                <a:gd name="connsiteY6" fmla="*/ 847793 h 847793"/>
                <a:gd name="connsiteX7" fmla="*/ 0 w 1447800"/>
                <a:gd name="connsiteY7" fmla="*/ 847793 h 847793"/>
                <a:gd name="connsiteX8" fmla="*/ 0 w 1447800"/>
                <a:gd name="connsiteY8" fmla="*/ 9593 h 847793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297244 w 1447800"/>
                <a:gd name="connsiteY5" fmla="*/ 1 h 847793"/>
                <a:gd name="connsiteX6" fmla="*/ 1447800 w 1447800"/>
                <a:gd name="connsiteY6" fmla="*/ 9593 h 847793"/>
                <a:gd name="connsiteX7" fmla="*/ 1447800 w 1447800"/>
                <a:gd name="connsiteY7" fmla="*/ 847793 h 847793"/>
                <a:gd name="connsiteX8" fmla="*/ 0 w 1447800"/>
                <a:gd name="connsiteY8" fmla="*/ 847793 h 847793"/>
                <a:gd name="connsiteX9" fmla="*/ 0 w 1447800"/>
                <a:gd name="connsiteY9" fmla="*/ 9593 h 847793"/>
                <a:gd name="connsiteX0" fmla="*/ 0 w 1447800"/>
                <a:gd name="connsiteY0" fmla="*/ 18736 h 856936"/>
                <a:gd name="connsiteX1" fmla="*/ 342993 w 1447800"/>
                <a:gd name="connsiteY1" fmla="*/ 21784 h 856936"/>
                <a:gd name="connsiteX2" fmla="*/ 516729 w 1447800"/>
                <a:gd name="connsiteY2" fmla="*/ 168088 h 856936"/>
                <a:gd name="connsiteX3" fmla="*/ 653889 w 1447800"/>
                <a:gd name="connsiteY3" fmla="*/ 21784 h 856936"/>
                <a:gd name="connsiteX4" fmla="*/ 958916 w 1447800"/>
                <a:gd name="connsiteY4" fmla="*/ 9143 h 856936"/>
                <a:gd name="connsiteX5" fmla="*/ 1050356 w 1447800"/>
                <a:gd name="connsiteY5" fmla="*/ 0 h 856936"/>
                <a:gd name="connsiteX6" fmla="*/ 1297244 w 1447800"/>
                <a:gd name="connsiteY6" fmla="*/ 9144 h 856936"/>
                <a:gd name="connsiteX7" fmla="*/ 1447800 w 1447800"/>
                <a:gd name="connsiteY7" fmla="*/ 18736 h 856936"/>
                <a:gd name="connsiteX8" fmla="*/ 1447800 w 1447800"/>
                <a:gd name="connsiteY8" fmla="*/ 856936 h 856936"/>
                <a:gd name="connsiteX9" fmla="*/ 0 w 1447800"/>
                <a:gd name="connsiteY9" fmla="*/ 856936 h 856936"/>
                <a:gd name="connsiteX10" fmla="*/ 0 w 1447800"/>
                <a:gd name="connsiteY10" fmla="*/ 18736 h 856936"/>
                <a:gd name="connsiteX0" fmla="*/ 0 w 1447800"/>
                <a:gd name="connsiteY0" fmla="*/ 27880 h 866080"/>
                <a:gd name="connsiteX1" fmla="*/ 342993 w 1447800"/>
                <a:gd name="connsiteY1" fmla="*/ 30928 h 866080"/>
                <a:gd name="connsiteX2" fmla="*/ 516729 w 1447800"/>
                <a:gd name="connsiteY2" fmla="*/ 177232 h 866080"/>
                <a:gd name="connsiteX3" fmla="*/ 653889 w 1447800"/>
                <a:gd name="connsiteY3" fmla="*/ 30928 h 866080"/>
                <a:gd name="connsiteX4" fmla="*/ 958916 w 1447800"/>
                <a:gd name="connsiteY4" fmla="*/ 18287 h 866080"/>
                <a:gd name="connsiteX5" fmla="*/ 1050356 w 1447800"/>
                <a:gd name="connsiteY5" fmla="*/ 9144 h 866080"/>
                <a:gd name="connsiteX6" fmla="*/ 1196660 w 1447800"/>
                <a:gd name="connsiteY6" fmla="*/ 0 h 866080"/>
                <a:gd name="connsiteX7" fmla="*/ 1297244 w 1447800"/>
                <a:gd name="connsiteY7" fmla="*/ 18288 h 866080"/>
                <a:gd name="connsiteX8" fmla="*/ 1447800 w 1447800"/>
                <a:gd name="connsiteY8" fmla="*/ 27880 h 866080"/>
                <a:gd name="connsiteX9" fmla="*/ 1447800 w 1447800"/>
                <a:gd name="connsiteY9" fmla="*/ 866080 h 866080"/>
                <a:gd name="connsiteX10" fmla="*/ 0 w 1447800"/>
                <a:gd name="connsiteY10" fmla="*/ 866080 h 866080"/>
                <a:gd name="connsiteX11" fmla="*/ 0 w 1447800"/>
                <a:gd name="connsiteY11" fmla="*/ 27880 h 866080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1050356 w 1447800"/>
                <a:gd name="connsiteY5" fmla="*/ 128016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46303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66849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43098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00" h="984952">
                  <a:moveTo>
                    <a:pt x="0" y="146752"/>
                  </a:moveTo>
                  <a:lnTo>
                    <a:pt x="342993" y="149800"/>
                  </a:lnTo>
                  <a:lnTo>
                    <a:pt x="516729" y="296104"/>
                  </a:lnTo>
                  <a:lnTo>
                    <a:pt x="653889" y="149800"/>
                  </a:lnTo>
                  <a:lnTo>
                    <a:pt x="952978" y="152240"/>
                  </a:lnTo>
                  <a:cubicBezTo>
                    <a:pt x="951909" y="101493"/>
                    <a:pt x="950841" y="50747"/>
                    <a:pt x="949772" y="0"/>
                  </a:cubicBezTo>
                  <a:lnTo>
                    <a:pt x="1297244" y="0"/>
                  </a:lnTo>
                  <a:lnTo>
                    <a:pt x="1291307" y="143098"/>
                  </a:lnTo>
                  <a:lnTo>
                    <a:pt x="1447800" y="146752"/>
                  </a:lnTo>
                  <a:lnTo>
                    <a:pt x="1447800" y="984952"/>
                  </a:lnTo>
                  <a:lnTo>
                    <a:pt x="0" y="984952"/>
                  </a:lnTo>
                  <a:lnTo>
                    <a:pt x="0" y="146752"/>
                  </a:ln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9" name="Rectangle 4"/>
            <p:cNvSpPr/>
            <p:nvPr/>
          </p:nvSpPr>
          <p:spPr>
            <a:xfrm>
              <a:off x="2498023" y="3933300"/>
              <a:ext cx="1382651" cy="1031824"/>
            </a:xfrm>
            <a:custGeom>
              <a:avLst/>
              <a:gdLst>
                <a:gd name="connsiteX0" fmla="*/ 0 w 1447800"/>
                <a:gd name="connsiteY0" fmla="*/ 0 h 838200"/>
                <a:gd name="connsiteX1" fmla="*/ 1447800 w 1447800"/>
                <a:gd name="connsiteY1" fmla="*/ 0 h 838200"/>
                <a:gd name="connsiteX2" fmla="*/ 1447800 w 1447800"/>
                <a:gd name="connsiteY2" fmla="*/ 838200 h 838200"/>
                <a:gd name="connsiteX3" fmla="*/ 0 w 1447800"/>
                <a:gd name="connsiteY3" fmla="*/ 838200 h 838200"/>
                <a:gd name="connsiteX4" fmla="*/ 0 w 1447800"/>
                <a:gd name="connsiteY4" fmla="*/ 0 h 838200"/>
                <a:gd name="connsiteX0" fmla="*/ 0 w 1447800"/>
                <a:gd name="connsiteY0" fmla="*/ 6096 h 844296"/>
                <a:gd name="connsiteX1" fmla="*/ 233265 w 1447800"/>
                <a:gd name="connsiteY1" fmla="*/ 0 h 844296"/>
                <a:gd name="connsiteX2" fmla="*/ 1447800 w 1447800"/>
                <a:gd name="connsiteY2" fmla="*/ 6096 h 844296"/>
                <a:gd name="connsiteX3" fmla="*/ 1447800 w 1447800"/>
                <a:gd name="connsiteY3" fmla="*/ 844296 h 844296"/>
                <a:gd name="connsiteX4" fmla="*/ 0 w 1447800"/>
                <a:gd name="connsiteY4" fmla="*/ 844296 h 844296"/>
                <a:gd name="connsiteX5" fmla="*/ 0 w 1447800"/>
                <a:gd name="connsiteY5" fmla="*/ 6096 h 844296"/>
                <a:gd name="connsiteX0" fmla="*/ 0 w 1447800"/>
                <a:gd name="connsiteY0" fmla="*/ 0 h 838200"/>
                <a:gd name="connsiteX1" fmla="*/ 516729 w 1447800"/>
                <a:gd name="connsiteY1" fmla="*/ 3048 h 838200"/>
                <a:gd name="connsiteX2" fmla="*/ 1447800 w 1447800"/>
                <a:gd name="connsiteY2" fmla="*/ 0 h 838200"/>
                <a:gd name="connsiteX3" fmla="*/ 1447800 w 1447800"/>
                <a:gd name="connsiteY3" fmla="*/ 838200 h 838200"/>
                <a:gd name="connsiteX4" fmla="*/ 0 w 1447800"/>
                <a:gd name="connsiteY4" fmla="*/ 838200 h 838200"/>
                <a:gd name="connsiteX5" fmla="*/ 0 w 1447800"/>
                <a:gd name="connsiteY5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1447800 w 1447800"/>
                <a:gd name="connsiteY3" fmla="*/ 0 h 838200"/>
                <a:gd name="connsiteX4" fmla="*/ 1447800 w 1447800"/>
                <a:gd name="connsiteY4" fmla="*/ 838200 h 838200"/>
                <a:gd name="connsiteX5" fmla="*/ 0 w 1447800"/>
                <a:gd name="connsiteY5" fmla="*/ 838200 h 838200"/>
                <a:gd name="connsiteX6" fmla="*/ 0 w 1447800"/>
                <a:gd name="connsiteY6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653889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447800 w 1447800"/>
                <a:gd name="connsiteY5" fmla="*/ 9593 h 847793"/>
                <a:gd name="connsiteX6" fmla="*/ 1447800 w 1447800"/>
                <a:gd name="connsiteY6" fmla="*/ 847793 h 847793"/>
                <a:gd name="connsiteX7" fmla="*/ 0 w 1447800"/>
                <a:gd name="connsiteY7" fmla="*/ 847793 h 847793"/>
                <a:gd name="connsiteX8" fmla="*/ 0 w 1447800"/>
                <a:gd name="connsiteY8" fmla="*/ 9593 h 847793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297244 w 1447800"/>
                <a:gd name="connsiteY5" fmla="*/ 1 h 847793"/>
                <a:gd name="connsiteX6" fmla="*/ 1447800 w 1447800"/>
                <a:gd name="connsiteY6" fmla="*/ 9593 h 847793"/>
                <a:gd name="connsiteX7" fmla="*/ 1447800 w 1447800"/>
                <a:gd name="connsiteY7" fmla="*/ 847793 h 847793"/>
                <a:gd name="connsiteX8" fmla="*/ 0 w 1447800"/>
                <a:gd name="connsiteY8" fmla="*/ 847793 h 847793"/>
                <a:gd name="connsiteX9" fmla="*/ 0 w 1447800"/>
                <a:gd name="connsiteY9" fmla="*/ 9593 h 847793"/>
                <a:gd name="connsiteX0" fmla="*/ 0 w 1447800"/>
                <a:gd name="connsiteY0" fmla="*/ 18736 h 856936"/>
                <a:gd name="connsiteX1" fmla="*/ 342993 w 1447800"/>
                <a:gd name="connsiteY1" fmla="*/ 21784 h 856936"/>
                <a:gd name="connsiteX2" fmla="*/ 516729 w 1447800"/>
                <a:gd name="connsiteY2" fmla="*/ 168088 h 856936"/>
                <a:gd name="connsiteX3" fmla="*/ 653889 w 1447800"/>
                <a:gd name="connsiteY3" fmla="*/ 21784 h 856936"/>
                <a:gd name="connsiteX4" fmla="*/ 958916 w 1447800"/>
                <a:gd name="connsiteY4" fmla="*/ 9143 h 856936"/>
                <a:gd name="connsiteX5" fmla="*/ 1050356 w 1447800"/>
                <a:gd name="connsiteY5" fmla="*/ 0 h 856936"/>
                <a:gd name="connsiteX6" fmla="*/ 1297244 w 1447800"/>
                <a:gd name="connsiteY6" fmla="*/ 9144 h 856936"/>
                <a:gd name="connsiteX7" fmla="*/ 1447800 w 1447800"/>
                <a:gd name="connsiteY7" fmla="*/ 18736 h 856936"/>
                <a:gd name="connsiteX8" fmla="*/ 1447800 w 1447800"/>
                <a:gd name="connsiteY8" fmla="*/ 856936 h 856936"/>
                <a:gd name="connsiteX9" fmla="*/ 0 w 1447800"/>
                <a:gd name="connsiteY9" fmla="*/ 856936 h 856936"/>
                <a:gd name="connsiteX10" fmla="*/ 0 w 1447800"/>
                <a:gd name="connsiteY10" fmla="*/ 18736 h 856936"/>
                <a:gd name="connsiteX0" fmla="*/ 0 w 1447800"/>
                <a:gd name="connsiteY0" fmla="*/ 27880 h 866080"/>
                <a:gd name="connsiteX1" fmla="*/ 342993 w 1447800"/>
                <a:gd name="connsiteY1" fmla="*/ 30928 h 866080"/>
                <a:gd name="connsiteX2" fmla="*/ 516729 w 1447800"/>
                <a:gd name="connsiteY2" fmla="*/ 177232 h 866080"/>
                <a:gd name="connsiteX3" fmla="*/ 653889 w 1447800"/>
                <a:gd name="connsiteY3" fmla="*/ 30928 h 866080"/>
                <a:gd name="connsiteX4" fmla="*/ 958916 w 1447800"/>
                <a:gd name="connsiteY4" fmla="*/ 18287 h 866080"/>
                <a:gd name="connsiteX5" fmla="*/ 1050356 w 1447800"/>
                <a:gd name="connsiteY5" fmla="*/ 9144 h 866080"/>
                <a:gd name="connsiteX6" fmla="*/ 1196660 w 1447800"/>
                <a:gd name="connsiteY6" fmla="*/ 0 h 866080"/>
                <a:gd name="connsiteX7" fmla="*/ 1297244 w 1447800"/>
                <a:gd name="connsiteY7" fmla="*/ 18288 h 866080"/>
                <a:gd name="connsiteX8" fmla="*/ 1447800 w 1447800"/>
                <a:gd name="connsiteY8" fmla="*/ 27880 h 866080"/>
                <a:gd name="connsiteX9" fmla="*/ 1447800 w 1447800"/>
                <a:gd name="connsiteY9" fmla="*/ 866080 h 866080"/>
                <a:gd name="connsiteX10" fmla="*/ 0 w 1447800"/>
                <a:gd name="connsiteY10" fmla="*/ 866080 h 866080"/>
                <a:gd name="connsiteX11" fmla="*/ 0 w 1447800"/>
                <a:gd name="connsiteY11" fmla="*/ 27880 h 866080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1050356 w 1447800"/>
                <a:gd name="connsiteY5" fmla="*/ 128016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46303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66849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43098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00" h="984952">
                  <a:moveTo>
                    <a:pt x="0" y="146752"/>
                  </a:moveTo>
                  <a:lnTo>
                    <a:pt x="342993" y="149800"/>
                  </a:lnTo>
                  <a:lnTo>
                    <a:pt x="516729" y="296104"/>
                  </a:lnTo>
                  <a:lnTo>
                    <a:pt x="653889" y="149800"/>
                  </a:lnTo>
                  <a:lnTo>
                    <a:pt x="952978" y="152240"/>
                  </a:lnTo>
                  <a:cubicBezTo>
                    <a:pt x="951909" y="101493"/>
                    <a:pt x="950841" y="50747"/>
                    <a:pt x="949772" y="0"/>
                  </a:cubicBezTo>
                  <a:lnTo>
                    <a:pt x="1297244" y="0"/>
                  </a:lnTo>
                  <a:lnTo>
                    <a:pt x="1291307" y="143098"/>
                  </a:lnTo>
                  <a:lnTo>
                    <a:pt x="1447800" y="146752"/>
                  </a:lnTo>
                  <a:lnTo>
                    <a:pt x="1447800" y="984952"/>
                  </a:lnTo>
                  <a:lnTo>
                    <a:pt x="0" y="984952"/>
                  </a:lnTo>
                  <a:lnTo>
                    <a:pt x="0" y="146752"/>
                  </a:ln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24" name="Straight Arrow Connector 23"/>
            <p:cNvCxnSpPr>
              <a:stCxn id="7" idx="15"/>
              <a:endCxn id="14" idx="2"/>
            </p:cNvCxnSpPr>
            <p:nvPr/>
          </p:nvCxnSpPr>
          <p:spPr>
            <a:xfrm flipH="1">
              <a:off x="1450923" y="3692304"/>
              <a:ext cx="695515" cy="55563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7" idx="15"/>
              <a:endCxn id="19" idx="2"/>
            </p:cNvCxnSpPr>
            <p:nvPr/>
          </p:nvCxnSpPr>
          <p:spPr>
            <a:xfrm>
              <a:off x="2146438" y="3692304"/>
              <a:ext cx="845062" cy="551191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040823" y="3277627"/>
              <a:ext cx="685800" cy="660112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 flipV="1">
              <a:off x="2726623" y="3277627"/>
              <a:ext cx="838200" cy="690272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1697823" y="4983418"/>
              <a:ext cx="1491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Tensor</a:t>
              </a:r>
              <a:endParaRPr lang="en-US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899996" y="1450213"/>
            <a:ext cx="1539268" cy="3328479"/>
            <a:chOff x="3437179" y="1578938"/>
            <a:chExt cx="1539268" cy="3328479"/>
          </a:xfrm>
        </p:grpSpPr>
        <p:sp>
          <p:nvSpPr>
            <p:cNvPr id="38" name="Rectangle 4"/>
            <p:cNvSpPr/>
            <p:nvPr/>
          </p:nvSpPr>
          <p:spPr>
            <a:xfrm>
              <a:off x="3447703" y="1578938"/>
              <a:ext cx="1382651" cy="1482504"/>
            </a:xfrm>
            <a:custGeom>
              <a:avLst/>
              <a:gdLst>
                <a:gd name="connsiteX0" fmla="*/ 0 w 1447800"/>
                <a:gd name="connsiteY0" fmla="*/ 0 h 838200"/>
                <a:gd name="connsiteX1" fmla="*/ 1447800 w 1447800"/>
                <a:gd name="connsiteY1" fmla="*/ 0 h 838200"/>
                <a:gd name="connsiteX2" fmla="*/ 1447800 w 1447800"/>
                <a:gd name="connsiteY2" fmla="*/ 838200 h 838200"/>
                <a:gd name="connsiteX3" fmla="*/ 0 w 1447800"/>
                <a:gd name="connsiteY3" fmla="*/ 838200 h 838200"/>
                <a:gd name="connsiteX4" fmla="*/ 0 w 1447800"/>
                <a:gd name="connsiteY4" fmla="*/ 0 h 838200"/>
                <a:gd name="connsiteX0" fmla="*/ 0 w 1447800"/>
                <a:gd name="connsiteY0" fmla="*/ 6096 h 844296"/>
                <a:gd name="connsiteX1" fmla="*/ 233265 w 1447800"/>
                <a:gd name="connsiteY1" fmla="*/ 0 h 844296"/>
                <a:gd name="connsiteX2" fmla="*/ 1447800 w 1447800"/>
                <a:gd name="connsiteY2" fmla="*/ 6096 h 844296"/>
                <a:gd name="connsiteX3" fmla="*/ 1447800 w 1447800"/>
                <a:gd name="connsiteY3" fmla="*/ 844296 h 844296"/>
                <a:gd name="connsiteX4" fmla="*/ 0 w 1447800"/>
                <a:gd name="connsiteY4" fmla="*/ 844296 h 844296"/>
                <a:gd name="connsiteX5" fmla="*/ 0 w 1447800"/>
                <a:gd name="connsiteY5" fmla="*/ 6096 h 844296"/>
                <a:gd name="connsiteX0" fmla="*/ 0 w 1447800"/>
                <a:gd name="connsiteY0" fmla="*/ 0 h 838200"/>
                <a:gd name="connsiteX1" fmla="*/ 516729 w 1447800"/>
                <a:gd name="connsiteY1" fmla="*/ 3048 h 838200"/>
                <a:gd name="connsiteX2" fmla="*/ 1447800 w 1447800"/>
                <a:gd name="connsiteY2" fmla="*/ 0 h 838200"/>
                <a:gd name="connsiteX3" fmla="*/ 1447800 w 1447800"/>
                <a:gd name="connsiteY3" fmla="*/ 838200 h 838200"/>
                <a:gd name="connsiteX4" fmla="*/ 0 w 1447800"/>
                <a:gd name="connsiteY4" fmla="*/ 838200 h 838200"/>
                <a:gd name="connsiteX5" fmla="*/ 0 w 1447800"/>
                <a:gd name="connsiteY5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1447800 w 1447800"/>
                <a:gd name="connsiteY3" fmla="*/ 0 h 838200"/>
                <a:gd name="connsiteX4" fmla="*/ 1447800 w 1447800"/>
                <a:gd name="connsiteY4" fmla="*/ 838200 h 838200"/>
                <a:gd name="connsiteX5" fmla="*/ 0 w 1447800"/>
                <a:gd name="connsiteY5" fmla="*/ 838200 h 838200"/>
                <a:gd name="connsiteX6" fmla="*/ 0 w 1447800"/>
                <a:gd name="connsiteY6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653889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447800 w 1447800"/>
                <a:gd name="connsiteY5" fmla="*/ 9593 h 847793"/>
                <a:gd name="connsiteX6" fmla="*/ 1447800 w 1447800"/>
                <a:gd name="connsiteY6" fmla="*/ 847793 h 847793"/>
                <a:gd name="connsiteX7" fmla="*/ 0 w 1447800"/>
                <a:gd name="connsiteY7" fmla="*/ 847793 h 847793"/>
                <a:gd name="connsiteX8" fmla="*/ 0 w 1447800"/>
                <a:gd name="connsiteY8" fmla="*/ 9593 h 847793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297244 w 1447800"/>
                <a:gd name="connsiteY5" fmla="*/ 1 h 847793"/>
                <a:gd name="connsiteX6" fmla="*/ 1447800 w 1447800"/>
                <a:gd name="connsiteY6" fmla="*/ 9593 h 847793"/>
                <a:gd name="connsiteX7" fmla="*/ 1447800 w 1447800"/>
                <a:gd name="connsiteY7" fmla="*/ 847793 h 847793"/>
                <a:gd name="connsiteX8" fmla="*/ 0 w 1447800"/>
                <a:gd name="connsiteY8" fmla="*/ 847793 h 847793"/>
                <a:gd name="connsiteX9" fmla="*/ 0 w 1447800"/>
                <a:gd name="connsiteY9" fmla="*/ 9593 h 847793"/>
                <a:gd name="connsiteX0" fmla="*/ 0 w 1447800"/>
                <a:gd name="connsiteY0" fmla="*/ 18736 h 856936"/>
                <a:gd name="connsiteX1" fmla="*/ 342993 w 1447800"/>
                <a:gd name="connsiteY1" fmla="*/ 21784 h 856936"/>
                <a:gd name="connsiteX2" fmla="*/ 516729 w 1447800"/>
                <a:gd name="connsiteY2" fmla="*/ 168088 h 856936"/>
                <a:gd name="connsiteX3" fmla="*/ 653889 w 1447800"/>
                <a:gd name="connsiteY3" fmla="*/ 21784 h 856936"/>
                <a:gd name="connsiteX4" fmla="*/ 958916 w 1447800"/>
                <a:gd name="connsiteY4" fmla="*/ 9143 h 856936"/>
                <a:gd name="connsiteX5" fmla="*/ 1050356 w 1447800"/>
                <a:gd name="connsiteY5" fmla="*/ 0 h 856936"/>
                <a:gd name="connsiteX6" fmla="*/ 1297244 w 1447800"/>
                <a:gd name="connsiteY6" fmla="*/ 9144 h 856936"/>
                <a:gd name="connsiteX7" fmla="*/ 1447800 w 1447800"/>
                <a:gd name="connsiteY7" fmla="*/ 18736 h 856936"/>
                <a:gd name="connsiteX8" fmla="*/ 1447800 w 1447800"/>
                <a:gd name="connsiteY8" fmla="*/ 856936 h 856936"/>
                <a:gd name="connsiteX9" fmla="*/ 0 w 1447800"/>
                <a:gd name="connsiteY9" fmla="*/ 856936 h 856936"/>
                <a:gd name="connsiteX10" fmla="*/ 0 w 1447800"/>
                <a:gd name="connsiteY10" fmla="*/ 18736 h 856936"/>
                <a:gd name="connsiteX0" fmla="*/ 0 w 1447800"/>
                <a:gd name="connsiteY0" fmla="*/ 27880 h 866080"/>
                <a:gd name="connsiteX1" fmla="*/ 342993 w 1447800"/>
                <a:gd name="connsiteY1" fmla="*/ 30928 h 866080"/>
                <a:gd name="connsiteX2" fmla="*/ 516729 w 1447800"/>
                <a:gd name="connsiteY2" fmla="*/ 177232 h 866080"/>
                <a:gd name="connsiteX3" fmla="*/ 653889 w 1447800"/>
                <a:gd name="connsiteY3" fmla="*/ 30928 h 866080"/>
                <a:gd name="connsiteX4" fmla="*/ 958916 w 1447800"/>
                <a:gd name="connsiteY4" fmla="*/ 18287 h 866080"/>
                <a:gd name="connsiteX5" fmla="*/ 1050356 w 1447800"/>
                <a:gd name="connsiteY5" fmla="*/ 9144 h 866080"/>
                <a:gd name="connsiteX6" fmla="*/ 1196660 w 1447800"/>
                <a:gd name="connsiteY6" fmla="*/ 0 h 866080"/>
                <a:gd name="connsiteX7" fmla="*/ 1297244 w 1447800"/>
                <a:gd name="connsiteY7" fmla="*/ 18288 h 866080"/>
                <a:gd name="connsiteX8" fmla="*/ 1447800 w 1447800"/>
                <a:gd name="connsiteY8" fmla="*/ 27880 h 866080"/>
                <a:gd name="connsiteX9" fmla="*/ 1447800 w 1447800"/>
                <a:gd name="connsiteY9" fmla="*/ 866080 h 866080"/>
                <a:gd name="connsiteX10" fmla="*/ 0 w 1447800"/>
                <a:gd name="connsiteY10" fmla="*/ 866080 h 866080"/>
                <a:gd name="connsiteX11" fmla="*/ 0 w 1447800"/>
                <a:gd name="connsiteY11" fmla="*/ 27880 h 866080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1050356 w 1447800"/>
                <a:gd name="connsiteY5" fmla="*/ 128016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46303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66849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43098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7552"/>
                <a:gd name="connsiteX1" fmla="*/ 342993 w 1447800"/>
                <a:gd name="connsiteY1" fmla="*/ 149800 h 987552"/>
                <a:gd name="connsiteX2" fmla="*/ 516729 w 1447800"/>
                <a:gd name="connsiteY2" fmla="*/ 296104 h 987552"/>
                <a:gd name="connsiteX3" fmla="*/ 653889 w 1447800"/>
                <a:gd name="connsiteY3" fmla="*/ 149800 h 987552"/>
                <a:gd name="connsiteX4" fmla="*/ 952978 w 1447800"/>
                <a:gd name="connsiteY4" fmla="*/ 152240 h 987552"/>
                <a:gd name="connsiteX5" fmla="*/ 949772 w 1447800"/>
                <a:gd name="connsiteY5" fmla="*/ 0 h 987552"/>
                <a:gd name="connsiteX6" fmla="*/ 1297244 w 1447800"/>
                <a:gd name="connsiteY6" fmla="*/ 0 h 987552"/>
                <a:gd name="connsiteX7" fmla="*/ 1291307 w 1447800"/>
                <a:gd name="connsiteY7" fmla="*/ 143098 h 987552"/>
                <a:gd name="connsiteX8" fmla="*/ 1447800 w 1447800"/>
                <a:gd name="connsiteY8" fmla="*/ 146752 h 987552"/>
                <a:gd name="connsiteX9" fmla="*/ 1447800 w 1447800"/>
                <a:gd name="connsiteY9" fmla="*/ 984952 h 987552"/>
                <a:gd name="connsiteX10" fmla="*/ 365667 w 1447800"/>
                <a:gd name="connsiteY10" fmla="*/ 987552 h 987552"/>
                <a:gd name="connsiteX11" fmla="*/ 0 w 1447800"/>
                <a:gd name="connsiteY11" fmla="*/ 984952 h 987552"/>
                <a:gd name="connsiteX12" fmla="*/ 0 w 1447800"/>
                <a:gd name="connsiteY12" fmla="*/ 146752 h 987552"/>
                <a:gd name="connsiteX0" fmla="*/ 0 w 1447800"/>
                <a:gd name="connsiteY0" fmla="*/ 146752 h 987552"/>
                <a:gd name="connsiteX1" fmla="*/ 342993 w 1447800"/>
                <a:gd name="connsiteY1" fmla="*/ 149800 h 987552"/>
                <a:gd name="connsiteX2" fmla="*/ 516729 w 1447800"/>
                <a:gd name="connsiteY2" fmla="*/ 296104 h 987552"/>
                <a:gd name="connsiteX3" fmla="*/ 653889 w 1447800"/>
                <a:gd name="connsiteY3" fmla="*/ 149800 h 987552"/>
                <a:gd name="connsiteX4" fmla="*/ 952978 w 1447800"/>
                <a:gd name="connsiteY4" fmla="*/ 152240 h 987552"/>
                <a:gd name="connsiteX5" fmla="*/ 949772 w 1447800"/>
                <a:gd name="connsiteY5" fmla="*/ 0 h 987552"/>
                <a:gd name="connsiteX6" fmla="*/ 1297244 w 1447800"/>
                <a:gd name="connsiteY6" fmla="*/ 0 h 987552"/>
                <a:gd name="connsiteX7" fmla="*/ 1291307 w 1447800"/>
                <a:gd name="connsiteY7" fmla="*/ 143098 h 987552"/>
                <a:gd name="connsiteX8" fmla="*/ 1447800 w 1447800"/>
                <a:gd name="connsiteY8" fmla="*/ 146752 h 987552"/>
                <a:gd name="connsiteX9" fmla="*/ 1447800 w 1447800"/>
                <a:gd name="connsiteY9" fmla="*/ 984952 h 987552"/>
                <a:gd name="connsiteX10" fmla="*/ 521115 w 1447800"/>
                <a:gd name="connsiteY10" fmla="*/ 978408 h 987552"/>
                <a:gd name="connsiteX11" fmla="*/ 365667 w 1447800"/>
                <a:gd name="connsiteY11" fmla="*/ 987552 h 987552"/>
                <a:gd name="connsiteX12" fmla="*/ 0 w 1447800"/>
                <a:gd name="connsiteY12" fmla="*/ 984952 h 987552"/>
                <a:gd name="connsiteX13" fmla="*/ 0 w 1447800"/>
                <a:gd name="connsiteY13" fmla="*/ 146752 h 987552"/>
                <a:gd name="connsiteX0" fmla="*/ 0 w 1447800"/>
                <a:gd name="connsiteY0" fmla="*/ 146752 h 987552"/>
                <a:gd name="connsiteX1" fmla="*/ 342993 w 1447800"/>
                <a:gd name="connsiteY1" fmla="*/ 149800 h 987552"/>
                <a:gd name="connsiteX2" fmla="*/ 516729 w 1447800"/>
                <a:gd name="connsiteY2" fmla="*/ 296104 h 987552"/>
                <a:gd name="connsiteX3" fmla="*/ 653889 w 1447800"/>
                <a:gd name="connsiteY3" fmla="*/ 149800 h 987552"/>
                <a:gd name="connsiteX4" fmla="*/ 952978 w 1447800"/>
                <a:gd name="connsiteY4" fmla="*/ 152240 h 987552"/>
                <a:gd name="connsiteX5" fmla="*/ 949772 w 1447800"/>
                <a:gd name="connsiteY5" fmla="*/ 0 h 987552"/>
                <a:gd name="connsiteX6" fmla="*/ 1297244 w 1447800"/>
                <a:gd name="connsiteY6" fmla="*/ 0 h 987552"/>
                <a:gd name="connsiteX7" fmla="*/ 1291307 w 1447800"/>
                <a:gd name="connsiteY7" fmla="*/ 143098 h 987552"/>
                <a:gd name="connsiteX8" fmla="*/ 1447800 w 1447800"/>
                <a:gd name="connsiteY8" fmla="*/ 146752 h 987552"/>
                <a:gd name="connsiteX9" fmla="*/ 1447800 w 1447800"/>
                <a:gd name="connsiteY9" fmla="*/ 984952 h 987552"/>
                <a:gd name="connsiteX10" fmla="*/ 658275 w 1447800"/>
                <a:gd name="connsiteY10" fmla="*/ 978408 h 987552"/>
                <a:gd name="connsiteX11" fmla="*/ 521115 w 1447800"/>
                <a:gd name="connsiteY11" fmla="*/ 978408 h 987552"/>
                <a:gd name="connsiteX12" fmla="*/ 365667 w 1447800"/>
                <a:gd name="connsiteY12" fmla="*/ 987552 h 987552"/>
                <a:gd name="connsiteX13" fmla="*/ 0 w 1447800"/>
                <a:gd name="connsiteY13" fmla="*/ 984952 h 987552"/>
                <a:gd name="connsiteX14" fmla="*/ 0 w 1447800"/>
                <a:gd name="connsiteY14" fmla="*/ 146752 h 987552"/>
                <a:gd name="connsiteX0" fmla="*/ 0 w 1447800"/>
                <a:gd name="connsiteY0" fmla="*/ 146752 h 1143000"/>
                <a:gd name="connsiteX1" fmla="*/ 342993 w 1447800"/>
                <a:gd name="connsiteY1" fmla="*/ 149800 h 1143000"/>
                <a:gd name="connsiteX2" fmla="*/ 516729 w 1447800"/>
                <a:gd name="connsiteY2" fmla="*/ 296104 h 1143000"/>
                <a:gd name="connsiteX3" fmla="*/ 653889 w 1447800"/>
                <a:gd name="connsiteY3" fmla="*/ 149800 h 1143000"/>
                <a:gd name="connsiteX4" fmla="*/ 952978 w 1447800"/>
                <a:gd name="connsiteY4" fmla="*/ 152240 h 1143000"/>
                <a:gd name="connsiteX5" fmla="*/ 949772 w 1447800"/>
                <a:gd name="connsiteY5" fmla="*/ 0 h 1143000"/>
                <a:gd name="connsiteX6" fmla="*/ 1297244 w 1447800"/>
                <a:gd name="connsiteY6" fmla="*/ 0 h 1143000"/>
                <a:gd name="connsiteX7" fmla="*/ 1291307 w 1447800"/>
                <a:gd name="connsiteY7" fmla="*/ 143098 h 1143000"/>
                <a:gd name="connsiteX8" fmla="*/ 1447800 w 1447800"/>
                <a:gd name="connsiteY8" fmla="*/ 146752 h 1143000"/>
                <a:gd name="connsiteX9" fmla="*/ 1447800 w 1447800"/>
                <a:gd name="connsiteY9" fmla="*/ 984952 h 1143000"/>
                <a:gd name="connsiteX10" fmla="*/ 658275 w 1447800"/>
                <a:gd name="connsiteY10" fmla="*/ 978408 h 1143000"/>
                <a:gd name="connsiteX11" fmla="*/ 521115 w 1447800"/>
                <a:gd name="connsiteY11" fmla="*/ 1143000 h 1143000"/>
                <a:gd name="connsiteX12" fmla="*/ 365667 w 1447800"/>
                <a:gd name="connsiteY12" fmla="*/ 987552 h 1143000"/>
                <a:gd name="connsiteX13" fmla="*/ 0 w 1447800"/>
                <a:gd name="connsiteY13" fmla="*/ 984952 h 1143000"/>
                <a:gd name="connsiteX14" fmla="*/ 0 w 1447800"/>
                <a:gd name="connsiteY14" fmla="*/ 146752 h 1143000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658275 w 1447800"/>
                <a:gd name="connsiteY10" fmla="*/ 978408 h 1152144"/>
                <a:gd name="connsiteX11" fmla="*/ 566835 w 1447800"/>
                <a:gd name="connsiteY11" fmla="*/ 1152144 h 1152144"/>
                <a:gd name="connsiteX12" fmla="*/ 365667 w 1447800"/>
                <a:gd name="connsiteY12" fmla="*/ 987552 h 1152144"/>
                <a:gd name="connsiteX13" fmla="*/ 0 w 1447800"/>
                <a:gd name="connsiteY13" fmla="*/ 984952 h 1152144"/>
                <a:gd name="connsiteX14" fmla="*/ 0 w 1447800"/>
                <a:gd name="connsiteY14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658275 w 1447800"/>
                <a:gd name="connsiteY10" fmla="*/ 978408 h 1152144"/>
                <a:gd name="connsiteX11" fmla="*/ 521115 w 1447800"/>
                <a:gd name="connsiteY11" fmla="*/ 1152144 h 1152144"/>
                <a:gd name="connsiteX12" fmla="*/ 365667 w 1447800"/>
                <a:gd name="connsiteY12" fmla="*/ 987552 h 1152144"/>
                <a:gd name="connsiteX13" fmla="*/ 0 w 1447800"/>
                <a:gd name="connsiteY13" fmla="*/ 984952 h 1152144"/>
                <a:gd name="connsiteX14" fmla="*/ 0 w 1447800"/>
                <a:gd name="connsiteY14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969171 w 1447800"/>
                <a:gd name="connsiteY10" fmla="*/ 978408 h 1152144"/>
                <a:gd name="connsiteX11" fmla="*/ 658275 w 1447800"/>
                <a:gd name="connsiteY11" fmla="*/ 978408 h 1152144"/>
                <a:gd name="connsiteX12" fmla="*/ 521115 w 1447800"/>
                <a:gd name="connsiteY12" fmla="*/ 1152144 h 1152144"/>
                <a:gd name="connsiteX13" fmla="*/ 365667 w 1447800"/>
                <a:gd name="connsiteY13" fmla="*/ 987552 h 1152144"/>
                <a:gd name="connsiteX14" fmla="*/ 0 w 1447800"/>
                <a:gd name="connsiteY14" fmla="*/ 984952 h 1152144"/>
                <a:gd name="connsiteX15" fmla="*/ 0 w 1447800"/>
                <a:gd name="connsiteY15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969171 w 1447800"/>
                <a:gd name="connsiteY11" fmla="*/ 978408 h 1152144"/>
                <a:gd name="connsiteX12" fmla="*/ 658275 w 1447800"/>
                <a:gd name="connsiteY12" fmla="*/ 978408 h 1152144"/>
                <a:gd name="connsiteX13" fmla="*/ 521115 w 1447800"/>
                <a:gd name="connsiteY13" fmla="*/ 1152144 h 1152144"/>
                <a:gd name="connsiteX14" fmla="*/ 365667 w 1447800"/>
                <a:gd name="connsiteY14" fmla="*/ 987552 h 1152144"/>
                <a:gd name="connsiteX15" fmla="*/ 0 w 1447800"/>
                <a:gd name="connsiteY15" fmla="*/ 984952 h 1152144"/>
                <a:gd name="connsiteX16" fmla="*/ 0 w 1447800"/>
                <a:gd name="connsiteY16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069755 w 1447800"/>
                <a:gd name="connsiteY11" fmla="*/ 969264 h 1152144"/>
                <a:gd name="connsiteX12" fmla="*/ 969171 w 1447800"/>
                <a:gd name="connsiteY12" fmla="*/ 978408 h 1152144"/>
                <a:gd name="connsiteX13" fmla="*/ 658275 w 1447800"/>
                <a:gd name="connsiteY13" fmla="*/ 978408 h 1152144"/>
                <a:gd name="connsiteX14" fmla="*/ 521115 w 1447800"/>
                <a:gd name="connsiteY14" fmla="*/ 1152144 h 1152144"/>
                <a:gd name="connsiteX15" fmla="*/ 365667 w 1447800"/>
                <a:gd name="connsiteY15" fmla="*/ 987552 h 1152144"/>
                <a:gd name="connsiteX16" fmla="*/ 0 w 1447800"/>
                <a:gd name="connsiteY16" fmla="*/ 984952 h 1152144"/>
                <a:gd name="connsiteX17" fmla="*/ 0 w 1447800"/>
                <a:gd name="connsiteY17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06915 w 1447800"/>
                <a:gd name="connsiteY11" fmla="*/ 978408 h 1152144"/>
                <a:gd name="connsiteX12" fmla="*/ 1069755 w 1447800"/>
                <a:gd name="connsiteY12" fmla="*/ 969264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1069755 w 1447800"/>
                <a:gd name="connsiteY12" fmla="*/ 969264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969171 w 1447800"/>
                <a:gd name="connsiteY12" fmla="*/ 859536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941739 w 1447800"/>
                <a:gd name="connsiteY12" fmla="*/ 850392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978315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969648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311356 w 1447800"/>
                <a:gd name="connsiteY11" fmla="*/ 841248 h 1152144"/>
                <a:gd name="connsiteX12" fmla="*/ 969648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4022 w 1447800"/>
                <a:gd name="connsiteY11" fmla="*/ 836915 h 1152144"/>
                <a:gd name="connsiteX12" fmla="*/ 969648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294499 w 1447800"/>
                <a:gd name="connsiteY10" fmla="*/ 982742 h 1152144"/>
                <a:gd name="connsiteX11" fmla="*/ 1294022 w 1447800"/>
                <a:gd name="connsiteY11" fmla="*/ 836915 h 1152144"/>
                <a:gd name="connsiteX12" fmla="*/ 969648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47800" h="1152144">
                  <a:moveTo>
                    <a:pt x="0" y="146752"/>
                  </a:moveTo>
                  <a:lnTo>
                    <a:pt x="342993" y="149800"/>
                  </a:lnTo>
                  <a:lnTo>
                    <a:pt x="516729" y="296104"/>
                  </a:lnTo>
                  <a:lnTo>
                    <a:pt x="653889" y="149800"/>
                  </a:lnTo>
                  <a:lnTo>
                    <a:pt x="952978" y="152240"/>
                  </a:lnTo>
                  <a:cubicBezTo>
                    <a:pt x="951909" y="101493"/>
                    <a:pt x="950841" y="50747"/>
                    <a:pt x="949772" y="0"/>
                  </a:cubicBezTo>
                  <a:lnTo>
                    <a:pt x="1297244" y="0"/>
                  </a:lnTo>
                  <a:lnTo>
                    <a:pt x="1291307" y="143098"/>
                  </a:lnTo>
                  <a:lnTo>
                    <a:pt x="1447800" y="146752"/>
                  </a:lnTo>
                  <a:lnTo>
                    <a:pt x="1447800" y="984952"/>
                  </a:lnTo>
                  <a:lnTo>
                    <a:pt x="1294499" y="982742"/>
                  </a:lnTo>
                  <a:lnTo>
                    <a:pt x="1294022" y="836915"/>
                  </a:lnTo>
                  <a:lnTo>
                    <a:pt x="969648" y="841248"/>
                  </a:lnTo>
                  <a:lnTo>
                    <a:pt x="969171" y="978408"/>
                  </a:lnTo>
                  <a:lnTo>
                    <a:pt x="658275" y="978408"/>
                  </a:lnTo>
                  <a:lnTo>
                    <a:pt x="521115" y="1152144"/>
                  </a:lnTo>
                  <a:lnTo>
                    <a:pt x="365667" y="987552"/>
                  </a:lnTo>
                  <a:lnTo>
                    <a:pt x="0" y="984952"/>
                  </a:lnTo>
                  <a:lnTo>
                    <a:pt x="0" y="146752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4"/>
            <p:cNvSpPr/>
            <p:nvPr/>
          </p:nvSpPr>
          <p:spPr>
            <a:xfrm>
              <a:off x="3437179" y="3291341"/>
              <a:ext cx="1382651" cy="1031824"/>
            </a:xfrm>
            <a:custGeom>
              <a:avLst/>
              <a:gdLst>
                <a:gd name="connsiteX0" fmla="*/ 0 w 1447800"/>
                <a:gd name="connsiteY0" fmla="*/ 0 h 838200"/>
                <a:gd name="connsiteX1" fmla="*/ 1447800 w 1447800"/>
                <a:gd name="connsiteY1" fmla="*/ 0 h 838200"/>
                <a:gd name="connsiteX2" fmla="*/ 1447800 w 1447800"/>
                <a:gd name="connsiteY2" fmla="*/ 838200 h 838200"/>
                <a:gd name="connsiteX3" fmla="*/ 0 w 1447800"/>
                <a:gd name="connsiteY3" fmla="*/ 838200 h 838200"/>
                <a:gd name="connsiteX4" fmla="*/ 0 w 1447800"/>
                <a:gd name="connsiteY4" fmla="*/ 0 h 838200"/>
                <a:gd name="connsiteX0" fmla="*/ 0 w 1447800"/>
                <a:gd name="connsiteY0" fmla="*/ 6096 h 844296"/>
                <a:gd name="connsiteX1" fmla="*/ 233265 w 1447800"/>
                <a:gd name="connsiteY1" fmla="*/ 0 h 844296"/>
                <a:gd name="connsiteX2" fmla="*/ 1447800 w 1447800"/>
                <a:gd name="connsiteY2" fmla="*/ 6096 h 844296"/>
                <a:gd name="connsiteX3" fmla="*/ 1447800 w 1447800"/>
                <a:gd name="connsiteY3" fmla="*/ 844296 h 844296"/>
                <a:gd name="connsiteX4" fmla="*/ 0 w 1447800"/>
                <a:gd name="connsiteY4" fmla="*/ 844296 h 844296"/>
                <a:gd name="connsiteX5" fmla="*/ 0 w 1447800"/>
                <a:gd name="connsiteY5" fmla="*/ 6096 h 844296"/>
                <a:gd name="connsiteX0" fmla="*/ 0 w 1447800"/>
                <a:gd name="connsiteY0" fmla="*/ 0 h 838200"/>
                <a:gd name="connsiteX1" fmla="*/ 516729 w 1447800"/>
                <a:gd name="connsiteY1" fmla="*/ 3048 h 838200"/>
                <a:gd name="connsiteX2" fmla="*/ 1447800 w 1447800"/>
                <a:gd name="connsiteY2" fmla="*/ 0 h 838200"/>
                <a:gd name="connsiteX3" fmla="*/ 1447800 w 1447800"/>
                <a:gd name="connsiteY3" fmla="*/ 838200 h 838200"/>
                <a:gd name="connsiteX4" fmla="*/ 0 w 1447800"/>
                <a:gd name="connsiteY4" fmla="*/ 838200 h 838200"/>
                <a:gd name="connsiteX5" fmla="*/ 0 w 1447800"/>
                <a:gd name="connsiteY5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1447800 w 1447800"/>
                <a:gd name="connsiteY3" fmla="*/ 0 h 838200"/>
                <a:gd name="connsiteX4" fmla="*/ 1447800 w 1447800"/>
                <a:gd name="connsiteY4" fmla="*/ 838200 h 838200"/>
                <a:gd name="connsiteX5" fmla="*/ 0 w 1447800"/>
                <a:gd name="connsiteY5" fmla="*/ 838200 h 838200"/>
                <a:gd name="connsiteX6" fmla="*/ 0 w 1447800"/>
                <a:gd name="connsiteY6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653889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447800 w 1447800"/>
                <a:gd name="connsiteY5" fmla="*/ 9593 h 847793"/>
                <a:gd name="connsiteX6" fmla="*/ 1447800 w 1447800"/>
                <a:gd name="connsiteY6" fmla="*/ 847793 h 847793"/>
                <a:gd name="connsiteX7" fmla="*/ 0 w 1447800"/>
                <a:gd name="connsiteY7" fmla="*/ 847793 h 847793"/>
                <a:gd name="connsiteX8" fmla="*/ 0 w 1447800"/>
                <a:gd name="connsiteY8" fmla="*/ 9593 h 847793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297244 w 1447800"/>
                <a:gd name="connsiteY5" fmla="*/ 1 h 847793"/>
                <a:gd name="connsiteX6" fmla="*/ 1447800 w 1447800"/>
                <a:gd name="connsiteY6" fmla="*/ 9593 h 847793"/>
                <a:gd name="connsiteX7" fmla="*/ 1447800 w 1447800"/>
                <a:gd name="connsiteY7" fmla="*/ 847793 h 847793"/>
                <a:gd name="connsiteX8" fmla="*/ 0 w 1447800"/>
                <a:gd name="connsiteY8" fmla="*/ 847793 h 847793"/>
                <a:gd name="connsiteX9" fmla="*/ 0 w 1447800"/>
                <a:gd name="connsiteY9" fmla="*/ 9593 h 847793"/>
                <a:gd name="connsiteX0" fmla="*/ 0 w 1447800"/>
                <a:gd name="connsiteY0" fmla="*/ 18736 h 856936"/>
                <a:gd name="connsiteX1" fmla="*/ 342993 w 1447800"/>
                <a:gd name="connsiteY1" fmla="*/ 21784 h 856936"/>
                <a:gd name="connsiteX2" fmla="*/ 516729 w 1447800"/>
                <a:gd name="connsiteY2" fmla="*/ 168088 h 856936"/>
                <a:gd name="connsiteX3" fmla="*/ 653889 w 1447800"/>
                <a:gd name="connsiteY3" fmla="*/ 21784 h 856936"/>
                <a:gd name="connsiteX4" fmla="*/ 958916 w 1447800"/>
                <a:gd name="connsiteY4" fmla="*/ 9143 h 856936"/>
                <a:gd name="connsiteX5" fmla="*/ 1050356 w 1447800"/>
                <a:gd name="connsiteY5" fmla="*/ 0 h 856936"/>
                <a:gd name="connsiteX6" fmla="*/ 1297244 w 1447800"/>
                <a:gd name="connsiteY6" fmla="*/ 9144 h 856936"/>
                <a:gd name="connsiteX7" fmla="*/ 1447800 w 1447800"/>
                <a:gd name="connsiteY7" fmla="*/ 18736 h 856936"/>
                <a:gd name="connsiteX8" fmla="*/ 1447800 w 1447800"/>
                <a:gd name="connsiteY8" fmla="*/ 856936 h 856936"/>
                <a:gd name="connsiteX9" fmla="*/ 0 w 1447800"/>
                <a:gd name="connsiteY9" fmla="*/ 856936 h 856936"/>
                <a:gd name="connsiteX10" fmla="*/ 0 w 1447800"/>
                <a:gd name="connsiteY10" fmla="*/ 18736 h 856936"/>
                <a:gd name="connsiteX0" fmla="*/ 0 w 1447800"/>
                <a:gd name="connsiteY0" fmla="*/ 27880 h 866080"/>
                <a:gd name="connsiteX1" fmla="*/ 342993 w 1447800"/>
                <a:gd name="connsiteY1" fmla="*/ 30928 h 866080"/>
                <a:gd name="connsiteX2" fmla="*/ 516729 w 1447800"/>
                <a:gd name="connsiteY2" fmla="*/ 177232 h 866080"/>
                <a:gd name="connsiteX3" fmla="*/ 653889 w 1447800"/>
                <a:gd name="connsiteY3" fmla="*/ 30928 h 866080"/>
                <a:gd name="connsiteX4" fmla="*/ 958916 w 1447800"/>
                <a:gd name="connsiteY4" fmla="*/ 18287 h 866080"/>
                <a:gd name="connsiteX5" fmla="*/ 1050356 w 1447800"/>
                <a:gd name="connsiteY5" fmla="*/ 9144 h 866080"/>
                <a:gd name="connsiteX6" fmla="*/ 1196660 w 1447800"/>
                <a:gd name="connsiteY6" fmla="*/ 0 h 866080"/>
                <a:gd name="connsiteX7" fmla="*/ 1297244 w 1447800"/>
                <a:gd name="connsiteY7" fmla="*/ 18288 h 866080"/>
                <a:gd name="connsiteX8" fmla="*/ 1447800 w 1447800"/>
                <a:gd name="connsiteY8" fmla="*/ 27880 h 866080"/>
                <a:gd name="connsiteX9" fmla="*/ 1447800 w 1447800"/>
                <a:gd name="connsiteY9" fmla="*/ 866080 h 866080"/>
                <a:gd name="connsiteX10" fmla="*/ 0 w 1447800"/>
                <a:gd name="connsiteY10" fmla="*/ 866080 h 866080"/>
                <a:gd name="connsiteX11" fmla="*/ 0 w 1447800"/>
                <a:gd name="connsiteY11" fmla="*/ 27880 h 866080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1050356 w 1447800"/>
                <a:gd name="connsiteY5" fmla="*/ 128016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46303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66849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43098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00" h="984952">
                  <a:moveTo>
                    <a:pt x="0" y="146752"/>
                  </a:moveTo>
                  <a:lnTo>
                    <a:pt x="342993" y="149800"/>
                  </a:lnTo>
                  <a:lnTo>
                    <a:pt x="516729" y="296104"/>
                  </a:lnTo>
                  <a:lnTo>
                    <a:pt x="653889" y="149800"/>
                  </a:lnTo>
                  <a:lnTo>
                    <a:pt x="952978" y="152240"/>
                  </a:lnTo>
                  <a:cubicBezTo>
                    <a:pt x="951909" y="101493"/>
                    <a:pt x="950841" y="50747"/>
                    <a:pt x="949772" y="0"/>
                  </a:cubicBezTo>
                  <a:lnTo>
                    <a:pt x="1297244" y="0"/>
                  </a:lnTo>
                  <a:lnTo>
                    <a:pt x="1291307" y="143098"/>
                  </a:lnTo>
                  <a:lnTo>
                    <a:pt x="1447800" y="146752"/>
                  </a:lnTo>
                  <a:lnTo>
                    <a:pt x="1447800" y="984952"/>
                  </a:lnTo>
                  <a:lnTo>
                    <a:pt x="0" y="984952"/>
                  </a:lnTo>
                  <a:lnTo>
                    <a:pt x="0" y="146752"/>
                  </a:ln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40" name="Straight Arrow Connector 39"/>
            <p:cNvCxnSpPr>
              <a:stCxn id="38" idx="15"/>
              <a:endCxn id="39" idx="2"/>
            </p:cNvCxnSpPr>
            <p:nvPr/>
          </p:nvCxnSpPr>
          <p:spPr>
            <a:xfrm flipH="1">
              <a:off x="3930656" y="3061442"/>
              <a:ext cx="14713" cy="540094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4503979" y="2624477"/>
              <a:ext cx="0" cy="671711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3449949" y="2904064"/>
              <a:ext cx="5293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/>
                <a:t>*</a:t>
              </a:r>
              <a:endParaRPr lang="en-US" sz="5400" b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447135" y="2747471"/>
              <a:ext cx="5293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/>
                <a:t>*</a:t>
              </a:r>
              <a:endParaRPr lang="en-US" sz="5400" b="1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669630" y="4322642"/>
              <a:ext cx="9387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Star</a:t>
              </a:r>
              <a:endParaRPr lang="en-US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824776" y="1359461"/>
            <a:ext cx="1785824" cy="3329001"/>
            <a:chOff x="6952231" y="1769061"/>
            <a:chExt cx="1785824" cy="3329001"/>
          </a:xfrm>
        </p:grpSpPr>
        <p:sp>
          <p:nvSpPr>
            <p:cNvPr id="21" name="Rectangle 4"/>
            <p:cNvSpPr/>
            <p:nvPr/>
          </p:nvSpPr>
          <p:spPr>
            <a:xfrm>
              <a:off x="7097124" y="1769061"/>
              <a:ext cx="1382651" cy="1482504"/>
            </a:xfrm>
            <a:custGeom>
              <a:avLst/>
              <a:gdLst>
                <a:gd name="connsiteX0" fmla="*/ 0 w 1447800"/>
                <a:gd name="connsiteY0" fmla="*/ 0 h 838200"/>
                <a:gd name="connsiteX1" fmla="*/ 1447800 w 1447800"/>
                <a:gd name="connsiteY1" fmla="*/ 0 h 838200"/>
                <a:gd name="connsiteX2" fmla="*/ 1447800 w 1447800"/>
                <a:gd name="connsiteY2" fmla="*/ 838200 h 838200"/>
                <a:gd name="connsiteX3" fmla="*/ 0 w 1447800"/>
                <a:gd name="connsiteY3" fmla="*/ 838200 h 838200"/>
                <a:gd name="connsiteX4" fmla="*/ 0 w 1447800"/>
                <a:gd name="connsiteY4" fmla="*/ 0 h 838200"/>
                <a:gd name="connsiteX0" fmla="*/ 0 w 1447800"/>
                <a:gd name="connsiteY0" fmla="*/ 6096 h 844296"/>
                <a:gd name="connsiteX1" fmla="*/ 233265 w 1447800"/>
                <a:gd name="connsiteY1" fmla="*/ 0 h 844296"/>
                <a:gd name="connsiteX2" fmla="*/ 1447800 w 1447800"/>
                <a:gd name="connsiteY2" fmla="*/ 6096 h 844296"/>
                <a:gd name="connsiteX3" fmla="*/ 1447800 w 1447800"/>
                <a:gd name="connsiteY3" fmla="*/ 844296 h 844296"/>
                <a:gd name="connsiteX4" fmla="*/ 0 w 1447800"/>
                <a:gd name="connsiteY4" fmla="*/ 844296 h 844296"/>
                <a:gd name="connsiteX5" fmla="*/ 0 w 1447800"/>
                <a:gd name="connsiteY5" fmla="*/ 6096 h 844296"/>
                <a:gd name="connsiteX0" fmla="*/ 0 w 1447800"/>
                <a:gd name="connsiteY0" fmla="*/ 0 h 838200"/>
                <a:gd name="connsiteX1" fmla="*/ 516729 w 1447800"/>
                <a:gd name="connsiteY1" fmla="*/ 3048 h 838200"/>
                <a:gd name="connsiteX2" fmla="*/ 1447800 w 1447800"/>
                <a:gd name="connsiteY2" fmla="*/ 0 h 838200"/>
                <a:gd name="connsiteX3" fmla="*/ 1447800 w 1447800"/>
                <a:gd name="connsiteY3" fmla="*/ 838200 h 838200"/>
                <a:gd name="connsiteX4" fmla="*/ 0 w 1447800"/>
                <a:gd name="connsiteY4" fmla="*/ 838200 h 838200"/>
                <a:gd name="connsiteX5" fmla="*/ 0 w 1447800"/>
                <a:gd name="connsiteY5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1447800 w 1447800"/>
                <a:gd name="connsiteY3" fmla="*/ 0 h 838200"/>
                <a:gd name="connsiteX4" fmla="*/ 1447800 w 1447800"/>
                <a:gd name="connsiteY4" fmla="*/ 838200 h 838200"/>
                <a:gd name="connsiteX5" fmla="*/ 0 w 1447800"/>
                <a:gd name="connsiteY5" fmla="*/ 838200 h 838200"/>
                <a:gd name="connsiteX6" fmla="*/ 0 w 1447800"/>
                <a:gd name="connsiteY6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653889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447800 w 1447800"/>
                <a:gd name="connsiteY5" fmla="*/ 9593 h 847793"/>
                <a:gd name="connsiteX6" fmla="*/ 1447800 w 1447800"/>
                <a:gd name="connsiteY6" fmla="*/ 847793 h 847793"/>
                <a:gd name="connsiteX7" fmla="*/ 0 w 1447800"/>
                <a:gd name="connsiteY7" fmla="*/ 847793 h 847793"/>
                <a:gd name="connsiteX8" fmla="*/ 0 w 1447800"/>
                <a:gd name="connsiteY8" fmla="*/ 9593 h 847793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297244 w 1447800"/>
                <a:gd name="connsiteY5" fmla="*/ 1 h 847793"/>
                <a:gd name="connsiteX6" fmla="*/ 1447800 w 1447800"/>
                <a:gd name="connsiteY6" fmla="*/ 9593 h 847793"/>
                <a:gd name="connsiteX7" fmla="*/ 1447800 w 1447800"/>
                <a:gd name="connsiteY7" fmla="*/ 847793 h 847793"/>
                <a:gd name="connsiteX8" fmla="*/ 0 w 1447800"/>
                <a:gd name="connsiteY8" fmla="*/ 847793 h 847793"/>
                <a:gd name="connsiteX9" fmla="*/ 0 w 1447800"/>
                <a:gd name="connsiteY9" fmla="*/ 9593 h 847793"/>
                <a:gd name="connsiteX0" fmla="*/ 0 w 1447800"/>
                <a:gd name="connsiteY0" fmla="*/ 18736 h 856936"/>
                <a:gd name="connsiteX1" fmla="*/ 342993 w 1447800"/>
                <a:gd name="connsiteY1" fmla="*/ 21784 h 856936"/>
                <a:gd name="connsiteX2" fmla="*/ 516729 w 1447800"/>
                <a:gd name="connsiteY2" fmla="*/ 168088 h 856936"/>
                <a:gd name="connsiteX3" fmla="*/ 653889 w 1447800"/>
                <a:gd name="connsiteY3" fmla="*/ 21784 h 856936"/>
                <a:gd name="connsiteX4" fmla="*/ 958916 w 1447800"/>
                <a:gd name="connsiteY4" fmla="*/ 9143 h 856936"/>
                <a:gd name="connsiteX5" fmla="*/ 1050356 w 1447800"/>
                <a:gd name="connsiteY5" fmla="*/ 0 h 856936"/>
                <a:gd name="connsiteX6" fmla="*/ 1297244 w 1447800"/>
                <a:gd name="connsiteY6" fmla="*/ 9144 h 856936"/>
                <a:gd name="connsiteX7" fmla="*/ 1447800 w 1447800"/>
                <a:gd name="connsiteY7" fmla="*/ 18736 h 856936"/>
                <a:gd name="connsiteX8" fmla="*/ 1447800 w 1447800"/>
                <a:gd name="connsiteY8" fmla="*/ 856936 h 856936"/>
                <a:gd name="connsiteX9" fmla="*/ 0 w 1447800"/>
                <a:gd name="connsiteY9" fmla="*/ 856936 h 856936"/>
                <a:gd name="connsiteX10" fmla="*/ 0 w 1447800"/>
                <a:gd name="connsiteY10" fmla="*/ 18736 h 856936"/>
                <a:gd name="connsiteX0" fmla="*/ 0 w 1447800"/>
                <a:gd name="connsiteY0" fmla="*/ 27880 h 866080"/>
                <a:gd name="connsiteX1" fmla="*/ 342993 w 1447800"/>
                <a:gd name="connsiteY1" fmla="*/ 30928 h 866080"/>
                <a:gd name="connsiteX2" fmla="*/ 516729 w 1447800"/>
                <a:gd name="connsiteY2" fmla="*/ 177232 h 866080"/>
                <a:gd name="connsiteX3" fmla="*/ 653889 w 1447800"/>
                <a:gd name="connsiteY3" fmla="*/ 30928 h 866080"/>
                <a:gd name="connsiteX4" fmla="*/ 958916 w 1447800"/>
                <a:gd name="connsiteY4" fmla="*/ 18287 h 866080"/>
                <a:gd name="connsiteX5" fmla="*/ 1050356 w 1447800"/>
                <a:gd name="connsiteY5" fmla="*/ 9144 h 866080"/>
                <a:gd name="connsiteX6" fmla="*/ 1196660 w 1447800"/>
                <a:gd name="connsiteY6" fmla="*/ 0 h 866080"/>
                <a:gd name="connsiteX7" fmla="*/ 1297244 w 1447800"/>
                <a:gd name="connsiteY7" fmla="*/ 18288 h 866080"/>
                <a:gd name="connsiteX8" fmla="*/ 1447800 w 1447800"/>
                <a:gd name="connsiteY8" fmla="*/ 27880 h 866080"/>
                <a:gd name="connsiteX9" fmla="*/ 1447800 w 1447800"/>
                <a:gd name="connsiteY9" fmla="*/ 866080 h 866080"/>
                <a:gd name="connsiteX10" fmla="*/ 0 w 1447800"/>
                <a:gd name="connsiteY10" fmla="*/ 866080 h 866080"/>
                <a:gd name="connsiteX11" fmla="*/ 0 w 1447800"/>
                <a:gd name="connsiteY11" fmla="*/ 27880 h 866080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1050356 w 1447800"/>
                <a:gd name="connsiteY5" fmla="*/ 128016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46303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66849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43098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7552"/>
                <a:gd name="connsiteX1" fmla="*/ 342993 w 1447800"/>
                <a:gd name="connsiteY1" fmla="*/ 149800 h 987552"/>
                <a:gd name="connsiteX2" fmla="*/ 516729 w 1447800"/>
                <a:gd name="connsiteY2" fmla="*/ 296104 h 987552"/>
                <a:gd name="connsiteX3" fmla="*/ 653889 w 1447800"/>
                <a:gd name="connsiteY3" fmla="*/ 149800 h 987552"/>
                <a:gd name="connsiteX4" fmla="*/ 952978 w 1447800"/>
                <a:gd name="connsiteY4" fmla="*/ 152240 h 987552"/>
                <a:gd name="connsiteX5" fmla="*/ 949772 w 1447800"/>
                <a:gd name="connsiteY5" fmla="*/ 0 h 987552"/>
                <a:gd name="connsiteX6" fmla="*/ 1297244 w 1447800"/>
                <a:gd name="connsiteY6" fmla="*/ 0 h 987552"/>
                <a:gd name="connsiteX7" fmla="*/ 1291307 w 1447800"/>
                <a:gd name="connsiteY7" fmla="*/ 143098 h 987552"/>
                <a:gd name="connsiteX8" fmla="*/ 1447800 w 1447800"/>
                <a:gd name="connsiteY8" fmla="*/ 146752 h 987552"/>
                <a:gd name="connsiteX9" fmla="*/ 1447800 w 1447800"/>
                <a:gd name="connsiteY9" fmla="*/ 984952 h 987552"/>
                <a:gd name="connsiteX10" fmla="*/ 365667 w 1447800"/>
                <a:gd name="connsiteY10" fmla="*/ 987552 h 987552"/>
                <a:gd name="connsiteX11" fmla="*/ 0 w 1447800"/>
                <a:gd name="connsiteY11" fmla="*/ 984952 h 987552"/>
                <a:gd name="connsiteX12" fmla="*/ 0 w 1447800"/>
                <a:gd name="connsiteY12" fmla="*/ 146752 h 987552"/>
                <a:gd name="connsiteX0" fmla="*/ 0 w 1447800"/>
                <a:gd name="connsiteY0" fmla="*/ 146752 h 987552"/>
                <a:gd name="connsiteX1" fmla="*/ 342993 w 1447800"/>
                <a:gd name="connsiteY1" fmla="*/ 149800 h 987552"/>
                <a:gd name="connsiteX2" fmla="*/ 516729 w 1447800"/>
                <a:gd name="connsiteY2" fmla="*/ 296104 h 987552"/>
                <a:gd name="connsiteX3" fmla="*/ 653889 w 1447800"/>
                <a:gd name="connsiteY3" fmla="*/ 149800 h 987552"/>
                <a:gd name="connsiteX4" fmla="*/ 952978 w 1447800"/>
                <a:gd name="connsiteY4" fmla="*/ 152240 h 987552"/>
                <a:gd name="connsiteX5" fmla="*/ 949772 w 1447800"/>
                <a:gd name="connsiteY5" fmla="*/ 0 h 987552"/>
                <a:gd name="connsiteX6" fmla="*/ 1297244 w 1447800"/>
                <a:gd name="connsiteY6" fmla="*/ 0 h 987552"/>
                <a:gd name="connsiteX7" fmla="*/ 1291307 w 1447800"/>
                <a:gd name="connsiteY7" fmla="*/ 143098 h 987552"/>
                <a:gd name="connsiteX8" fmla="*/ 1447800 w 1447800"/>
                <a:gd name="connsiteY8" fmla="*/ 146752 h 987552"/>
                <a:gd name="connsiteX9" fmla="*/ 1447800 w 1447800"/>
                <a:gd name="connsiteY9" fmla="*/ 984952 h 987552"/>
                <a:gd name="connsiteX10" fmla="*/ 521115 w 1447800"/>
                <a:gd name="connsiteY10" fmla="*/ 978408 h 987552"/>
                <a:gd name="connsiteX11" fmla="*/ 365667 w 1447800"/>
                <a:gd name="connsiteY11" fmla="*/ 987552 h 987552"/>
                <a:gd name="connsiteX12" fmla="*/ 0 w 1447800"/>
                <a:gd name="connsiteY12" fmla="*/ 984952 h 987552"/>
                <a:gd name="connsiteX13" fmla="*/ 0 w 1447800"/>
                <a:gd name="connsiteY13" fmla="*/ 146752 h 987552"/>
                <a:gd name="connsiteX0" fmla="*/ 0 w 1447800"/>
                <a:gd name="connsiteY0" fmla="*/ 146752 h 987552"/>
                <a:gd name="connsiteX1" fmla="*/ 342993 w 1447800"/>
                <a:gd name="connsiteY1" fmla="*/ 149800 h 987552"/>
                <a:gd name="connsiteX2" fmla="*/ 516729 w 1447800"/>
                <a:gd name="connsiteY2" fmla="*/ 296104 h 987552"/>
                <a:gd name="connsiteX3" fmla="*/ 653889 w 1447800"/>
                <a:gd name="connsiteY3" fmla="*/ 149800 h 987552"/>
                <a:gd name="connsiteX4" fmla="*/ 952978 w 1447800"/>
                <a:gd name="connsiteY4" fmla="*/ 152240 h 987552"/>
                <a:gd name="connsiteX5" fmla="*/ 949772 w 1447800"/>
                <a:gd name="connsiteY5" fmla="*/ 0 h 987552"/>
                <a:gd name="connsiteX6" fmla="*/ 1297244 w 1447800"/>
                <a:gd name="connsiteY6" fmla="*/ 0 h 987552"/>
                <a:gd name="connsiteX7" fmla="*/ 1291307 w 1447800"/>
                <a:gd name="connsiteY7" fmla="*/ 143098 h 987552"/>
                <a:gd name="connsiteX8" fmla="*/ 1447800 w 1447800"/>
                <a:gd name="connsiteY8" fmla="*/ 146752 h 987552"/>
                <a:gd name="connsiteX9" fmla="*/ 1447800 w 1447800"/>
                <a:gd name="connsiteY9" fmla="*/ 984952 h 987552"/>
                <a:gd name="connsiteX10" fmla="*/ 658275 w 1447800"/>
                <a:gd name="connsiteY10" fmla="*/ 978408 h 987552"/>
                <a:gd name="connsiteX11" fmla="*/ 521115 w 1447800"/>
                <a:gd name="connsiteY11" fmla="*/ 978408 h 987552"/>
                <a:gd name="connsiteX12" fmla="*/ 365667 w 1447800"/>
                <a:gd name="connsiteY12" fmla="*/ 987552 h 987552"/>
                <a:gd name="connsiteX13" fmla="*/ 0 w 1447800"/>
                <a:gd name="connsiteY13" fmla="*/ 984952 h 987552"/>
                <a:gd name="connsiteX14" fmla="*/ 0 w 1447800"/>
                <a:gd name="connsiteY14" fmla="*/ 146752 h 987552"/>
                <a:gd name="connsiteX0" fmla="*/ 0 w 1447800"/>
                <a:gd name="connsiteY0" fmla="*/ 146752 h 1143000"/>
                <a:gd name="connsiteX1" fmla="*/ 342993 w 1447800"/>
                <a:gd name="connsiteY1" fmla="*/ 149800 h 1143000"/>
                <a:gd name="connsiteX2" fmla="*/ 516729 w 1447800"/>
                <a:gd name="connsiteY2" fmla="*/ 296104 h 1143000"/>
                <a:gd name="connsiteX3" fmla="*/ 653889 w 1447800"/>
                <a:gd name="connsiteY3" fmla="*/ 149800 h 1143000"/>
                <a:gd name="connsiteX4" fmla="*/ 952978 w 1447800"/>
                <a:gd name="connsiteY4" fmla="*/ 152240 h 1143000"/>
                <a:gd name="connsiteX5" fmla="*/ 949772 w 1447800"/>
                <a:gd name="connsiteY5" fmla="*/ 0 h 1143000"/>
                <a:gd name="connsiteX6" fmla="*/ 1297244 w 1447800"/>
                <a:gd name="connsiteY6" fmla="*/ 0 h 1143000"/>
                <a:gd name="connsiteX7" fmla="*/ 1291307 w 1447800"/>
                <a:gd name="connsiteY7" fmla="*/ 143098 h 1143000"/>
                <a:gd name="connsiteX8" fmla="*/ 1447800 w 1447800"/>
                <a:gd name="connsiteY8" fmla="*/ 146752 h 1143000"/>
                <a:gd name="connsiteX9" fmla="*/ 1447800 w 1447800"/>
                <a:gd name="connsiteY9" fmla="*/ 984952 h 1143000"/>
                <a:gd name="connsiteX10" fmla="*/ 658275 w 1447800"/>
                <a:gd name="connsiteY10" fmla="*/ 978408 h 1143000"/>
                <a:gd name="connsiteX11" fmla="*/ 521115 w 1447800"/>
                <a:gd name="connsiteY11" fmla="*/ 1143000 h 1143000"/>
                <a:gd name="connsiteX12" fmla="*/ 365667 w 1447800"/>
                <a:gd name="connsiteY12" fmla="*/ 987552 h 1143000"/>
                <a:gd name="connsiteX13" fmla="*/ 0 w 1447800"/>
                <a:gd name="connsiteY13" fmla="*/ 984952 h 1143000"/>
                <a:gd name="connsiteX14" fmla="*/ 0 w 1447800"/>
                <a:gd name="connsiteY14" fmla="*/ 146752 h 1143000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658275 w 1447800"/>
                <a:gd name="connsiteY10" fmla="*/ 978408 h 1152144"/>
                <a:gd name="connsiteX11" fmla="*/ 566835 w 1447800"/>
                <a:gd name="connsiteY11" fmla="*/ 1152144 h 1152144"/>
                <a:gd name="connsiteX12" fmla="*/ 365667 w 1447800"/>
                <a:gd name="connsiteY12" fmla="*/ 987552 h 1152144"/>
                <a:gd name="connsiteX13" fmla="*/ 0 w 1447800"/>
                <a:gd name="connsiteY13" fmla="*/ 984952 h 1152144"/>
                <a:gd name="connsiteX14" fmla="*/ 0 w 1447800"/>
                <a:gd name="connsiteY14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658275 w 1447800"/>
                <a:gd name="connsiteY10" fmla="*/ 978408 h 1152144"/>
                <a:gd name="connsiteX11" fmla="*/ 521115 w 1447800"/>
                <a:gd name="connsiteY11" fmla="*/ 1152144 h 1152144"/>
                <a:gd name="connsiteX12" fmla="*/ 365667 w 1447800"/>
                <a:gd name="connsiteY12" fmla="*/ 987552 h 1152144"/>
                <a:gd name="connsiteX13" fmla="*/ 0 w 1447800"/>
                <a:gd name="connsiteY13" fmla="*/ 984952 h 1152144"/>
                <a:gd name="connsiteX14" fmla="*/ 0 w 1447800"/>
                <a:gd name="connsiteY14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969171 w 1447800"/>
                <a:gd name="connsiteY10" fmla="*/ 978408 h 1152144"/>
                <a:gd name="connsiteX11" fmla="*/ 658275 w 1447800"/>
                <a:gd name="connsiteY11" fmla="*/ 978408 h 1152144"/>
                <a:gd name="connsiteX12" fmla="*/ 521115 w 1447800"/>
                <a:gd name="connsiteY12" fmla="*/ 1152144 h 1152144"/>
                <a:gd name="connsiteX13" fmla="*/ 365667 w 1447800"/>
                <a:gd name="connsiteY13" fmla="*/ 987552 h 1152144"/>
                <a:gd name="connsiteX14" fmla="*/ 0 w 1447800"/>
                <a:gd name="connsiteY14" fmla="*/ 984952 h 1152144"/>
                <a:gd name="connsiteX15" fmla="*/ 0 w 1447800"/>
                <a:gd name="connsiteY15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969171 w 1447800"/>
                <a:gd name="connsiteY11" fmla="*/ 978408 h 1152144"/>
                <a:gd name="connsiteX12" fmla="*/ 658275 w 1447800"/>
                <a:gd name="connsiteY12" fmla="*/ 978408 h 1152144"/>
                <a:gd name="connsiteX13" fmla="*/ 521115 w 1447800"/>
                <a:gd name="connsiteY13" fmla="*/ 1152144 h 1152144"/>
                <a:gd name="connsiteX14" fmla="*/ 365667 w 1447800"/>
                <a:gd name="connsiteY14" fmla="*/ 987552 h 1152144"/>
                <a:gd name="connsiteX15" fmla="*/ 0 w 1447800"/>
                <a:gd name="connsiteY15" fmla="*/ 984952 h 1152144"/>
                <a:gd name="connsiteX16" fmla="*/ 0 w 1447800"/>
                <a:gd name="connsiteY16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069755 w 1447800"/>
                <a:gd name="connsiteY11" fmla="*/ 969264 h 1152144"/>
                <a:gd name="connsiteX12" fmla="*/ 969171 w 1447800"/>
                <a:gd name="connsiteY12" fmla="*/ 978408 h 1152144"/>
                <a:gd name="connsiteX13" fmla="*/ 658275 w 1447800"/>
                <a:gd name="connsiteY13" fmla="*/ 978408 h 1152144"/>
                <a:gd name="connsiteX14" fmla="*/ 521115 w 1447800"/>
                <a:gd name="connsiteY14" fmla="*/ 1152144 h 1152144"/>
                <a:gd name="connsiteX15" fmla="*/ 365667 w 1447800"/>
                <a:gd name="connsiteY15" fmla="*/ 987552 h 1152144"/>
                <a:gd name="connsiteX16" fmla="*/ 0 w 1447800"/>
                <a:gd name="connsiteY16" fmla="*/ 984952 h 1152144"/>
                <a:gd name="connsiteX17" fmla="*/ 0 w 1447800"/>
                <a:gd name="connsiteY17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06915 w 1447800"/>
                <a:gd name="connsiteY11" fmla="*/ 978408 h 1152144"/>
                <a:gd name="connsiteX12" fmla="*/ 1069755 w 1447800"/>
                <a:gd name="connsiteY12" fmla="*/ 969264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1069755 w 1447800"/>
                <a:gd name="connsiteY12" fmla="*/ 969264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969171 w 1447800"/>
                <a:gd name="connsiteY12" fmla="*/ 859536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941739 w 1447800"/>
                <a:gd name="connsiteY12" fmla="*/ 850392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978315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969648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311356 w 1447800"/>
                <a:gd name="connsiteY11" fmla="*/ 841248 h 1152144"/>
                <a:gd name="connsiteX12" fmla="*/ 969648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4022 w 1447800"/>
                <a:gd name="connsiteY11" fmla="*/ 836915 h 1152144"/>
                <a:gd name="connsiteX12" fmla="*/ 969648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294499 w 1447800"/>
                <a:gd name="connsiteY10" fmla="*/ 982742 h 1152144"/>
                <a:gd name="connsiteX11" fmla="*/ 1294022 w 1447800"/>
                <a:gd name="connsiteY11" fmla="*/ 836915 h 1152144"/>
                <a:gd name="connsiteX12" fmla="*/ 969648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47800" h="1152144">
                  <a:moveTo>
                    <a:pt x="0" y="146752"/>
                  </a:moveTo>
                  <a:lnTo>
                    <a:pt x="342993" y="149800"/>
                  </a:lnTo>
                  <a:lnTo>
                    <a:pt x="516729" y="296104"/>
                  </a:lnTo>
                  <a:lnTo>
                    <a:pt x="653889" y="149800"/>
                  </a:lnTo>
                  <a:lnTo>
                    <a:pt x="952978" y="152240"/>
                  </a:lnTo>
                  <a:cubicBezTo>
                    <a:pt x="951909" y="101493"/>
                    <a:pt x="950841" y="50747"/>
                    <a:pt x="949772" y="0"/>
                  </a:cubicBezTo>
                  <a:lnTo>
                    <a:pt x="1297244" y="0"/>
                  </a:lnTo>
                  <a:lnTo>
                    <a:pt x="1291307" y="143098"/>
                  </a:lnTo>
                  <a:lnTo>
                    <a:pt x="1447800" y="146752"/>
                  </a:lnTo>
                  <a:lnTo>
                    <a:pt x="1447800" y="984952"/>
                  </a:lnTo>
                  <a:lnTo>
                    <a:pt x="1294499" y="982742"/>
                  </a:lnTo>
                  <a:lnTo>
                    <a:pt x="1294022" y="836915"/>
                  </a:lnTo>
                  <a:lnTo>
                    <a:pt x="969648" y="841248"/>
                  </a:lnTo>
                  <a:lnTo>
                    <a:pt x="969171" y="978408"/>
                  </a:lnTo>
                  <a:lnTo>
                    <a:pt x="658275" y="978408"/>
                  </a:lnTo>
                  <a:lnTo>
                    <a:pt x="521115" y="1152144"/>
                  </a:lnTo>
                  <a:lnTo>
                    <a:pt x="365667" y="987552"/>
                  </a:lnTo>
                  <a:lnTo>
                    <a:pt x="0" y="984952"/>
                  </a:lnTo>
                  <a:lnTo>
                    <a:pt x="0" y="146752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4"/>
            <p:cNvSpPr/>
            <p:nvPr/>
          </p:nvSpPr>
          <p:spPr>
            <a:xfrm>
              <a:off x="7086600" y="3481464"/>
              <a:ext cx="1382651" cy="1031824"/>
            </a:xfrm>
            <a:custGeom>
              <a:avLst/>
              <a:gdLst>
                <a:gd name="connsiteX0" fmla="*/ 0 w 1447800"/>
                <a:gd name="connsiteY0" fmla="*/ 0 h 838200"/>
                <a:gd name="connsiteX1" fmla="*/ 1447800 w 1447800"/>
                <a:gd name="connsiteY1" fmla="*/ 0 h 838200"/>
                <a:gd name="connsiteX2" fmla="*/ 1447800 w 1447800"/>
                <a:gd name="connsiteY2" fmla="*/ 838200 h 838200"/>
                <a:gd name="connsiteX3" fmla="*/ 0 w 1447800"/>
                <a:gd name="connsiteY3" fmla="*/ 838200 h 838200"/>
                <a:gd name="connsiteX4" fmla="*/ 0 w 1447800"/>
                <a:gd name="connsiteY4" fmla="*/ 0 h 838200"/>
                <a:gd name="connsiteX0" fmla="*/ 0 w 1447800"/>
                <a:gd name="connsiteY0" fmla="*/ 6096 h 844296"/>
                <a:gd name="connsiteX1" fmla="*/ 233265 w 1447800"/>
                <a:gd name="connsiteY1" fmla="*/ 0 h 844296"/>
                <a:gd name="connsiteX2" fmla="*/ 1447800 w 1447800"/>
                <a:gd name="connsiteY2" fmla="*/ 6096 h 844296"/>
                <a:gd name="connsiteX3" fmla="*/ 1447800 w 1447800"/>
                <a:gd name="connsiteY3" fmla="*/ 844296 h 844296"/>
                <a:gd name="connsiteX4" fmla="*/ 0 w 1447800"/>
                <a:gd name="connsiteY4" fmla="*/ 844296 h 844296"/>
                <a:gd name="connsiteX5" fmla="*/ 0 w 1447800"/>
                <a:gd name="connsiteY5" fmla="*/ 6096 h 844296"/>
                <a:gd name="connsiteX0" fmla="*/ 0 w 1447800"/>
                <a:gd name="connsiteY0" fmla="*/ 0 h 838200"/>
                <a:gd name="connsiteX1" fmla="*/ 516729 w 1447800"/>
                <a:gd name="connsiteY1" fmla="*/ 3048 h 838200"/>
                <a:gd name="connsiteX2" fmla="*/ 1447800 w 1447800"/>
                <a:gd name="connsiteY2" fmla="*/ 0 h 838200"/>
                <a:gd name="connsiteX3" fmla="*/ 1447800 w 1447800"/>
                <a:gd name="connsiteY3" fmla="*/ 838200 h 838200"/>
                <a:gd name="connsiteX4" fmla="*/ 0 w 1447800"/>
                <a:gd name="connsiteY4" fmla="*/ 838200 h 838200"/>
                <a:gd name="connsiteX5" fmla="*/ 0 w 1447800"/>
                <a:gd name="connsiteY5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1447800 w 1447800"/>
                <a:gd name="connsiteY3" fmla="*/ 0 h 838200"/>
                <a:gd name="connsiteX4" fmla="*/ 1447800 w 1447800"/>
                <a:gd name="connsiteY4" fmla="*/ 838200 h 838200"/>
                <a:gd name="connsiteX5" fmla="*/ 0 w 1447800"/>
                <a:gd name="connsiteY5" fmla="*/ 838200 h 838200"/>
                <a:gd name="connsiteX6" fmla="*/ 0 w 1447800"/>
                <a:gd name="connsiteY6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653889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447800 w 1447800"/>
                <a:gd name="connsiteY5" fmla="*/ 9593 h 847793"/>
                <a:gd name="connsiteX6" fmla="*/ 1447800 w 1447800"/>
                <a:gd name="connsiteY6" fmla="*/ 847793 h 847793"/>
                <a:gd name="connsiteX7" fmla="*/ 0 w 1447800"/>
                <a:gd name="connsiteY7" fmla="*/ 847793 h 847793"/>
                <a:gd name="connsiteX8" fmla="*/ 0 w 1447800"/>
                <a:gd name="connsiteY8" fmla="*/ 9593 h 847793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297244 w 1447800"/>
                <a:gd name="connsiteY5" fmla="*/ 1 h 847793"/>
                <a:gd name="connsiteX6" fmla="*/ 1447800 w 1447800"/>
                <a:gd name="connsiteY6" fmla="*/ 9593 h 847793"/>
                <a:gd name="connsiteX7" fmla="*/ 1447800 w 1447800"/>
                <a:gd name="connsiteY7" fmla="*/ 847793 h 847793"/>
                <a:gd name="connsiteX8" fmla="*/ 0 w 1447800"/>
                <a:gd name="connsiteY8" fmla="*/ 847793 h 847793"/>
                <a:gd name="connsiteX9" fmla="*/ 0 w 1447800"/>
                <a:gd name="connsiteY9" fmla="*/ 9593 h 847793"/>
                <a:gd name="connsiteX0" fmla="*/ 0 w 1447800"/>
                <a:gd name="connsiteY0" fmla="*/ 18736 h 856936"/>
                <a:gd name="connsiteX1" fmla="*/ 342993 w 1447800"/>
                <a:gd name="connsiteY1" fmla="*/ 21784 h 856936"/>
                <a:gd name="connsiteX2" fmla="*/ 516729 w 1447800"/>
                <a:gd name="connsiteY2" fmla="*/ 168088 h 856936"/>
                <a:gd name="connsiteX3" fmla="*/ 653889 w 1447800"/>
                <a:gd name="connsiteY3" fmla="*/ 21784 h 856936"/>
                <a:gd name="connsiteX4" fmla="*/ 958916 w 1447800"/>
                <a:gd name="connsiteY4" fmla="*/ 9143 h 856936"/>
                <a:gd name="connsiteX5" fmla="*/ 1050356 w 1447800"/>
                <a:gd name="connsiteY5" fmla="*/ 0 h 856936"/>
                <a:gd name="connsiteX6" fmla="*/ 1297244 w 1447800"/>
                <a:gd name="connsiteY6" fmla="*/ 9144 h 856936"/>
                <a:gd name="connsiteX7" fmla="*/ 1447800 w 1447800"/>
                <a:gd name="connsiteY7" fmla="*/ 18736 h 856936"/>
                <a:gd name="connsiteX8" fmla="*/ 1447800 w 1447800"/>
                <a:gd name="connsiteY8" fmla="*/ 856936 h 856936"/>
                <a:gd name="connsiteX9" fmla="*/ 0 w 1447800"/>
                <a:gd name="connsiteY9" fmla="*/ 856936 h 856936"/>
                <a:gd name="connsiteX10" fmla="*/ 0 w 1447800"/>
                <a:gd name="connsiteY10" fmla="*/ 18736 h 856936"/>
                <a:gd name="connsiteX0" fmla="*/ 0 w 1447800"/>
                <a:gd name="connsiteY0" fmla="*/ 27880 h 866080"/>
                <a:gd name="connsiteX1" fmla="*/ 342993 w 1447800"/>
                <a:gd name="connsiteY1" fmla="*/ 30928 h 866080"/>
                <a:gd name="connsiteX2" fmla="*/ 516729 w 1447800"/>
                <a:gd name="connsiteY2" fmla="*/ 177232 h 866080"/>
                <a:gd name="connsiteX3" fmla="*/ 653889 w 1447800"/>
                <a:gd name="connsiteY3" fmla="*/ 30928 h 866080"/>
                <a:gd name="connsiteX4" fmla="*/ 958916 w 1447800"/>
                <a:gd name="connsiteY4" fmla="*/ 18287 h 866080"/>
                <a:gd name="connsiteX5" fmla="*/ 1050356 w 1447800"/>
                <a:gd name="connsiteY5" fmla="*/ 9144 h 866080"/>
                <a:gd name="connsiteX6" fmla="*/ 1196660 w 1447800"/>
                <a:gd name="connsiteY6" fmla="*/ 0 h 866080"/>
                <a:gd name="connsiteX7" fmla="*/ 1297244 w 1447800"/>
                <a:gd name="connsiteY7" fmla="*/ 18288 h 866080"/>
                <a:gd name="connsiteX8" fmla="*/ 1447800 w 1447800"/>
                <a:gd name="connsiteY8" fmla="*/ 27880 h 866080"/>
                <a:gd name="connsiteX9" fmla="*/ 1447800 w 1447800"/>
                <a:gd name="connsiteY9" fmla="*/ 866080 h 866080"/>
                <a:gd name="connsiteX10" fmla="*/ 0 w 1447800"/>
                <a:gd name="connsiteY10" fmla="*/ 866080 h 866080"/>
                <a:gd name="connsiteX11" fmla="*/ 0 w 1447800"/>
                <a:gd name="connsiteY11" fmla="*/ 27880 h 866080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1050356 w 1447800"/>
                <a:gd name="connsiteY5" fmla="*/ 128016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46303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66849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43098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00" h="984952">
                  <a:moveTo>
                    <a:pt x="0" y="146752"/>
                  </a:moveTo>
                  <a:lnTo>
                    <a:pt x="342993" y="149800"/>
                  </a:lnTo>
                  <a:lnTo>
                    <a:pt x="516729" y="296104"/>
                  </a:lnTo>
                  <a:lnTo>
                    <a:pt x="653889" y="149800"/>
                  </a:lnTo>
                  <a:lnTo>
                    <a:pt x="952978" y="152240"/>
                  </a:lnTo>
                  <a:cubicBezTo>
                    <a:pt x="951909" y="101493"/>
                    <a:pt x="950841" y="50747"/>
                    <a:pt x="949772" y="0"/>
                  </a:cubicBezTo>
                  <a:lnTo>
                    <a:pt x="1297244" y="0"/>
                  </a:lnTo>
                  <a:lnTo>
                    <a:pt x="1291307" y="143098"/>
                  </a:lnTo>
                  <a:lnTo>
                    <a:pt x="1447800" y="146752"/>
                  </a:lnTo>
                  <a:lnTo>
                    <a:pt x="1447800" y="984952"/>
                  </a:lnTo>
                  <a:lnTo>
                    <a:pt x="0" y="984952"/>
                  </a:lnTo>
                  <a:lnTo>
                    <a:pt x="0" y="146752"/>
                  </a:ln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48" name="Curved Right Arrow 47"/>
            <p:cNvSpPr/>
            <p:nvPr/>
          </p:nvSpPr>
          <p:spPr>
            <a:xfrm>
              <a:off x="7290255" y="3191968"/>
              <a:ext cx="282524" cy="650583"/>
            </a:xfrm>
            <a:prstGeom prst="curved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Curved Right Arrow 48"/>
            <p:cNvSpPr/>
            <p:nvPr/>
          </p:nvSpPr>
          <p:spPr>
            <a:xfrm flipH="1" flipV="1">
              <a:off x="8164451" y="2771799"/>
              <a:ext cx="304800" cy="772735"/>
            </a:xfrm>
            <a:prstGeom prst="curved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952231" y="4513287"/>
              <a:ext cx="17858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Iteration</a:t>
              </a:r>
              <a:endParaRPr lang="en-US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174608" y="3365729"/>
            <a:ext cx="2923228" cy="3345234"/>
            <a:chOff x="4344854" y="3898710"/>
            <a:chExt cx="2923228" cy="3345234"/>
          </a:xfrm>
        </p:grpSpPr>
        <p:sp>
          <p:nvSpPr>
            <p:cNvPr id="53" name="Rectangle 4"/>
            <p:cNvSpPr/>
            <p:nvPr/>
          </p:nvSpPr>
          <p:spPr>
            <a:xfrm>
              <a:off x="5036180" y="3898710"/>
              <a:ext cx="1382651" cy="1482504"/>
            </a:xfrm>
            <a:custGeom>
              <a:avLst/>
              <a:gdLst>
                <a:gd name="connsiteX0" fmla="*/ 0 w 1447800"/>
                <a:gd name="connsiteY0" fmla="*/ 0 h 838200"/>
                <a:gd name="connsiteX1" fmla="*/ 1447800 w 1447800"/>
                <a:gd name="connsiteY1" fmla="*/ 0 h 838200"/>
                <a:gd name="connsiteX2" fmla="*/ 1447800 w 1447800"/>
                <a:gd name="connsiteY2" fmla="*/ 838200 h 838200"/>
                <a:gd name="connsiteX3" fmla="*/ 0 w 1447800"/>
                <a:gd name="connsiteY3" fmla="*/ 838200 h 838200"/>
                <a:gd name="connsiteX4" fmla="*/ 0 w 1447800"/>
                <a:gd name="connsiteY4" fmla="*/ 0 h 838200"/>
                <a:gd name="connsiteX0" fmla="*/ 0 w 1447800"/>
                <a:gd name="connsiteY0" fmla="*/ 6096 h 844296"/>
                <a:gd name="connsiteX1" fmla="*/ 233265 w 1447800"/>
                <a:gd name="connsiteY1" fmla="*/ 0 h 844296"/>
                <a:gd name="connsiteX2" fmla="*/ 1447800 w 1447800"/>
                <a:gd name="connsiteY2" fmla="*/ 6096 h 844296"/>
                <a:gd name="connsiteX3" fmla="*/ 1447800 w 1447800"/>
                <a:gd name="connsiteY3" fmla="*/ 844296 h 844296"/>
                <a:gd name="connsiteX4" fmla="*/ 0 w 1447800"/>
                <a:gd name="connsiteY4" fmla="*/ 844296 h 844296"/>
                <a:gd name="connsiteX5" fmla="*/ 0 w 1447800"/>
                <a:gd name="connsiteY5" fmla="*/ 6096 h 844296"/>
                <a:gd name="connsiteX0" fmla="*/ 0 w 1447800"/>
                <a:gd name="connsiteY0" fmla="*/ 0 h 838200"/>
                <a:gd name="connsiteX1" fmla="*/ 516729 w 1447800"/>
                <a:gd name="connsiteY1" fmla="*/ 3048 h 838200"/>
                <a:gd name="connsiteX2" fmla="*/ 1447800 w 1447800"/>
                <a:gd name="connsiteY2" fmla="*/ 0 h 838200"/>
                <a:gd name="connsiteX3" fmla="*/ 1447800 w 1447800"/>
                <a:gd name="connsiteY3" fmla="*/ 838200 h 838200"/>
                <a:gd name="connsiteX4" fmla="*/ 0 w 1447800"/>
                <a:gd name="connsiteY4" fmla="*/ 838200 h 838200"/>
                <a:gd name="connsiteX5" fmla="*/ 0 w 1447800"/>
                <a:gd name="connsiteY5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1447800 w 1447800"/>
                <a:gd name="connsiteY3" fmla="*/ 0 h 838200"/>
                <a:gd name="connsiteX4" fmla="*/ 1447800 w 1447800"/>
                <a:gd name="connsiteY4" fmla="*/ 838200 h 838200"/>
                <a:gd name="connsiteX5" fmla="*/ 0 w 1447800"/>
                <a:gd name="connsiteY5" fmla="*/ 838200 h 838200"/>
                <a:gd name="connsiteX6" fmla="*/ 0 w 1447800"/>
                <a:gd name="connsiteY6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653889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447800 w 1447800"/>
                <a:gd name="connsiteY5" fmla="*/ 9593 h 847793"/>
                <a:gd name="connsiteX6" fmla="*/ 1447800 w 1447800"/>
                <a:gd name="connsiteY6" fmla="*/ 847793 h 847793"/>
                <a:gd name="connsiteX7" fmla="*/ 0 w 1447800"/>
                <a:gd name="connsiteY7" fmla="*/ 847793 h 847793"/>
                <a:gd name="connsiteX8" fmla="*/ 0 w 1447800"/>
                <a:gd name="connsiteY8" fmla="*/ 9593 h 847793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297244 w 1447800"/>
                <a:gd name="connsiteY5" fmla="*/ 1 h 847793"/>
                <a:gd name="connsiteX6" fmla="*/ 1447800 w 1447800"/>
                <a:gd name="connsiteY6" fmla="*/ 9593 h 847793"/>
                <a:gd name="connsiteX7" fmla="*/ 1447800 w 1447800"/>
                <a:gd name="connsiteY7" fmla="*/ 847793 h 847793"/>
                <a:gd name="connsiteX8" fmla="*/ 0 w 1447800"/>
                <a:gd name="connsiteY8" fmla="*/ 847793 h 847793"/>
                <a:gd name="connsiteX9" fmla="*/ 0 w 1447800"/>
                <a:gd name="connsiteY9" fmla="*/ 9593 h 847793"/>
                <a:gd name="connsiteX0" fmla="*/ 0 w 1447800"/>
                <a:gd name="connsiteY0" fmla="*/ 18736 h 856936"/>
                <a:gd name="connsiteX1" fmla="*/ 342993 w 1447800"/>
                <a:gd name="connsiteY1" fmla="*/ 21784 h 856936"/>
                <a:gd name="connsiteX2" fmla="*/ 516729 w 1447800"/>
                <a:gd name="connsiteY2" fmla="*/ 168088 h 856936"/>
                <a:gd name="connsiteX3" fmla="*/ 653889 w 1447800"/>
                <a:gd name="connsiteY3" fmla="*/ 21784 h 856936"/>
                <a:gd name="connsiteX4" fmla="*/ 958916 w 1447800"/>
                <a:gd name="connsiteY4" fmla="*/ 9143 h 856936"/>
                <a:gd name="connsiteX5" fmla="*/ 1050356 w 1447800"/>
                <a:gd name="connsiteY5" fmla="*/ 0 h 856936"/>
                <a:gd name="connsiteX6" fmla="*/ 1297244 w 1447800"/>
                <a:gd name="connsiteY6" fmla="*/ 9144 h 856936"/>
                <a:gd name="connsiteX7" fmla="*/ 1447800 w 1447800"/>
                <a:gd name="connsiteY7" fmla="*/ 18736 h 856936"/>
                <a:gd name="connsiteX8" fmla="*/ 1447800 w 1447800"/>
                <a:gd name="connsiteY8" fmla="*/ 856936 h 856936"/>
                <a:gd name="connsiteX9" fmla="*/ 0 w 1447800"/>
                <a:gd name="connsiteY9" fmla="*/ 856936 h 856936"/>
                <a:gd name="connsiteX10" fmla="*/ 0 w 1447800"/>
                <a:gd name="connsiteY10" fmla="*/ 18736 h 856936"/>
                <a:gd name="connsiteX0" fmla="*/ 0 w 1447800"/>
                <a:gd name="connsiteY0" fmla="*/ 27880 h 866080"/>
                <a:gd name="connsiteX1" fmla="*/ 342993 w 1447800"/>
                <a:gd name="connsiteY1" fmla="*/ 30928 h 866080"/>
                <a:gd name="connsiteX2" fmla="*/ 516729 w 1447800"/>
                <a:gd name="connsiteY2" fmla="*/ 177232 h 866080"/>
                <a:gd name="connsiteX3" fmla="*/ 653889 w 1447800"/>
                <a:gd name="connsiteY3" fmla="*/ 30928 h 866080"/>
                <a:gd name="connsiteX4" fmla="*/ 958916 w 1447800"/>
                <a:gd name="connsiteY4" fmla="*/ 18287 h 866080"/>
                <a:gd name="connsiteX5" fmla="*/ 1050356 w 1447800"/>
                <a:gd name="connsiteY5" fmla="*/ 9144 h 866080"/>
                <a:gd name="connsiteX6" fmla="*/ 1196660 w 1447800"/>
                <a:gd name="connsiteY6" fmla="*/ 0 h 866080"/>
                <a:gd name="connsiteX7" fmla="*/ 1297244 w 1447800"/>
                <a:gd name="connsiteY7" fmla="*/ 18288 h 866080"/>
                <a:gd name="connsiteX8" fmla="*/ 1447800 w 1447800"/>
                <a:gd name="connsiteY8" fmla="*/ 27880 h 866080"/>
                <a:gd name="connsiteX9" fmla="*/ 1447800 w 1447800"/>
                <a:gd name="connsiteY9" fmla="*/ 866080 h 866080"/>
                <a:gd name="connsiteX10" fmla="*/ 0 w 1447800"/>
                <a:gd name="connsiteY10" fmla="*/ 866080 h 866080"/>
                <a:gd name="connsiteX11" fmla="*/ 0 w 1447800"/>
                <a:gd name="connsiteY11" fmla="*/ 27880 h 866080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1050356 w 1447800"/>
                <a:gd name="connsiteY5" fmla="*/ 128016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46303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66849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43098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7552"/>
                <a:gd name="connsiteX1" fmla="*/ 342993 w 1447800"/>
                <a:gd name="connsiteY1" fmla="*/ 149800 h 987552"/>
                <a:gd name="connsiteX2" fmla="*/ 516729 w 1447800"/>
                <a:gd name="connsiteY2" fmla="*/ 296104 h 987552"/>
                <a:gd name="connsiteX3" fmla="*/ 653889 w 1447800"/>
                <a:gd name="connsiteY3" fmla="*/ 149800 h 987552"/>
                <a:gd name="connsiteX4" fmla="*/ 952978 w 1447800"/>
                <a:gd name="connsiteY4" fmla="*/ 152240 h 987552"/>
                <a:gd name="connsiteX5" fmla="*/ 949772 w 1447800"/>
                <a:gd name="connsiteY5" fmla="*/ 0 h 987552"/>
                <a:gd name="connsiteX6" fmla="*/ 1297244 w 1447800"/>
                <a:gd name="connsiteY6" fmla="*/ 0 h 987552"/>
                <a:gd name="connsiteX7" fmla="*/ 1291307 w 1447800"/>
                <a:gd name="connsiteY7" fmla="*/ 143098 h 987552"/>
                <a:gd name="connsiteX8" fmla="*/ 1447800 w 1447800"/>
                <a:gd name="connsiteY8" fmla="*/ 146752 h 987552"/>
                <a:gd name="connsiteX9" fmla="*/ 1447800 w 1447800"/>
                <a:gd name="connsiteY9" fmla="*/ 984952 h 987552"/>
                <a:gd name="connsiteX10" fmla="*/ 365667 w 1447800"/>
                <a:gd name="connsiteY10" fmla="*/ 987552 h 987552"/>
                <a:gd name="connsiteX11" fmla="*/ 0 w 1447800"/>
                <a:gd name="connsiteY11" fmla="*/ 984952 h 987552"/>
                <a:gd name="connsiteX12" fmla="*/ 0 w 1447800"/>
                <a:gd name="connsiteY12" fmla="*/ 146752 h 987552"/>
                <a:gd name="connsiteX0" fmla="*/ 0 w 1447800"/>
                <a:gd name="connsiteY0" fmla="*/ 146752 h 987552"/>
                <a:gd name="connsiteX1" fmla="*/ 342993 w 1447800"/>
                <a:gd name="connsiteY1" fmla="*/ 149800 h 987552"/>
                <a:gd name="connsiteX2" fmla="*/ 516729 w 1447800"/>
                <a:gd name="connsiteY2" fmla="*/ 296104 h 987552"/>
                <a:gd name="connsiteX3" fmla="*/ 653889 w 1447800"/>
                <a:gd name="connsiteY3" fmla="*/ 149800 h 987552"/>
                <a:gd name="connsiteX4" fmla="*/ 952978 w 1447800"/>
                <a:gd name="connsiteY4" fmla="*/ 152240 h 987552"/>
                <a:gd name="connsiteX5" fmla="*/ 949772 w 1447800"/>
                <a:gd name="connsiteY5" fmla="*/ 0 h 987552"/>
                <a:gd name="connsiteX6" fmla="*/ 1297244 w 1447800"/>
                <a:gd name="connsiteY6" fmla="*/ 0 h 987552"/>
                <a:gd name="connsiteX7" fmla="*/ 1291307 w 1447800"/>
                <a:gd name="connsiteY7" fmla="*/ 143098 h 987552"/>
                <a:gd name="connsiteX8" fmla="*/ 1447800 w 1447800"/>
                <a:gd name="connsiteY8" fmla="*/ 146752 h 987552"/>
                <a:gd name="connsiteX9" fmla="*/ 1447800 w 1447800"/>
                <a:gd name="connsiteY9" fmla="*/ 984952 h 987552"/>
                <a:gd name="connsiteX10" fmla="*/ 521115 w 1447800"/>
                <a:gd name="connsiteY10" fmla="*/ 978408 h 987552"/>
                <a:gd name="connsiteX11" fmla="*/ 365667 w 1447800"/>
                <a:gd name="connsiteY11" fmla="*/ 987552 h 987552"/>
                <a:gd name="connsiteX12" fmla="*/ 0 w 1447800"/>
                <a:gd name="connsiteY12" fmla="*/ 984952 h 987552"/>
                <a:gd name="connsiteX13" fmla="*/ 0 w 1447800"/>
                <a:gd name="connsiteY13" fmla="*/ 146752 h 987552"/>
                <a:gd name="connsiteX0" fmla="*/ 0 w 1447800"/>
                <a:gd name="connsiteY0" fmla="*/ 146752 h 987552"/>
                <a:gd name="connsiteX1" fmla="*/ 342993 w 1447800"/>
                <a:gd name="connsiteY1" fmla="*/ 149800 h 987552"/>
                <a:gd name="connsiteX2" fmla="*/ 516729 w 1447800"/>
                <a:gd name="connsiteY2" fmla="*/ 296104 h 987552"/>
                <a:gd name="connsiteX3" fmla="*/ 653889 w 1447800"/>
                <a:gd name="connsiteY3" fmla="*/ 149800 h 987552"/>
                <a:gd name="connsiteX4" fmla="*/ 952978 w 1447800"/>
                <a:gd name="connsiteY4" fmla="*/ 152240 h 987552"/>
                <a:gd name="connsiteX5" fmla="*/ 949772 w 1447800"/>
                <a:gd name="connsiteY5" fmla="*/ 0 h 987552"/>
                <a:gd name="connsiteX6" fmla="*/ 1297244 w 1447800"/>
                <a:gd name="connsiteY6" fmla="*/ 0 h 987552"/>
                <a:gd name="connsiteX7" fmla="*/ 1291307 w 1447800"/>
                <a:gd name="connsiteY7" fmla="*/ 143098 h 987552"/>
                <a:gd name="connsiteX8" fmla="*/ 1447800 w 1447800"/>
                <a:gd name="connsiteY8" fmla="*/ 146752 h 987552"/>
                <a:gd name="connsiteX9" fmla="*/ 1447800 w 1447800"/>
                <a:gd name="connsiteY9" fmla="*/ 984952 h 987552"/>
                <a:gd name="connsiteX10" fmla="*/ 658275 w 1447800"/>
                <a:gd name="connsiteY10" fmla="*/ 978408 h 987552"/>
                <a:gd name="connsiteX11" fmla="*/ 521115 w 1447800"/>
                <a:gd name="connsiteY11" fmla="*/ 978408 h 987552"/>
                <a:gd name="connsiteX12" fmla="*/ 365667 w 1447800"/>
                <a:gd name="connsiteY12" fmla="*/ 987552 h 987552"/>
                <a:gd name="connsiteX13" fmla="*/ 0 w 1447800"/>
                <a:gd name="connsiteY13" fmla="*/ 984952 h 987552"/>
                <a:gd name="connsiteX14" fmla="*/ 0 w 1447800"/>
                <a:gd name="connsiteY14" fmla="*/ 146752 h 987552"/>
                <a:gd name="connsiteX0" fmla="*/ 0 w 1447800"/>
                <a:gd name="connsiteY0" fmla="*/ 146752 h 1143000"/>
                <a:gd name="connsiteX1" fmla="*/ 342993 w 1447800"/>
                <a:gd name="connsiteY1" fmla="*/ 149800 h 1143000"/>
                <a:gd name="connsiteX2" fmla="*/ 516729 w 1447800"/>
                <a:gd name="connsiteY2" fmla="*/ 296104 h 1143000"/>
                <a:gd name="connsiteX3" fmla="*/ 653889 w 1447800"/>
                <a:gd name="connsiteY3" fmla="*/ 149800 h 1143000"/>
                <a:gd name="connsiteX4" fmla="*/ 952978 w 1447800"/>
                <a:gd name="connsiteY4" fmla="*/ 152240 h 1143000"/>
                <a:gd name="connsiteX5" fmla="*/ 949772 w 1447800"/>
                <a:gd name="connsiteY5" fmla="*/ 0 h 1143000"/>
                <a:gd name="connsiteX6" fmla="*/ 1297244 w 1447800"/>
                <a:gd name="connsiteY6" fmla="*/ 0 h 1143000"/>
                <a:gd name="connsiteX7" fmla="*/ 1291307 w 1447800"/>
                <a:gd name="connsiteY7" fmla="*/ 143098 h 1143000"/>
                <a:gd name="connsiteX8" fmla="*/ 1447800 w 1447800"/>
                <a:gd name="connsiteY8" fmla="*/ 146752 h 1143000"/>
                <a:gd name="connsiteX9" fmla="*/ 1447800 w 1447800"/>
                <a:gd name="connsiteY9" fmla="*/ 984952 h 1143000"/>
                <a:gd name="connsiteX10" fmla="*/ 658275 w 1447800"/>
                <a:gd name="connsiteY10" fmla="*/ 978408 h 1143000"/>
                <a:gd name="connsiteX11" fmla="*/ 521115 w 1447800"/>
                <a:gd name="connsiteY11" fmla="*/ 1143000 h 1143000"/>
                <a:gd name="connsiteX12" fmla="*/ 365667 w 1447800"/>
                <a:gd name="connsiteY12" fmla="*/ 987552 h 1143000"/>
                <a:gd name="connsiteX13" fmla="*/ 0 w 1447800"/>
                <a:gd name="connsiteY13" fmla="*/ 984952 h 1143000"/>
                <a:gd name="connsiteX14" fmla="*/ 0 w 1447800"/>
                <a:gd name="connsiteY14" fmla="*/ 146752 h 1143000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658275 w 1447800"/>
                <a:gd name="connsiteY10" fmla="*/ 978408 h 1152144"/>
                <a:gd name="connsiteX11" fmla="*/ 566835 w 1447800"/>
                <a:gd name="connsiteY11" fmla="*/ 1152144 h 1152144"/>
                <a:gd name="connsiteX12" fmla="*/ 365667 w 1447800"/>
                <a:gd name="connsiteY12" fmla="*/ 987552 h 1152144"/>
                <a:gd name="connsiteX13" fmla="*/ 0 w 1447800"/>
                <a:gd name="connsiteY13" fmla="*/ 984952 h 1152144"/>
                <a:gd name="connsiteX14" fmla="*/ 0 w 1447800"/>
                <a:gd name="connsiteY14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658275 w 1447800"/>
                <a:gd name="connsiteY10" fmla="*/ 978408 h 1152144"/>
                <a:gd name="connsiteX11" fmla="*/ 521115 w 1447800"/>
                <a:gd name="connsiteY11" fmla="*/ 1152144 h 1152144"/>
                <a:gd name="connsiteX12" fmla="*/ 365667 w 1447800"/>
                <a:gd name="connsiteY12" fmla="*/ 987552 h 1152144"/>
                <a:gd name="connsiteX13" fmla="*/ 0 w 1447800"/>
                <a:gd name="connsiteY13" fmla="*/ 984952 h 1152144"/>
                <a:gd name="connsiteX14" fmla="*/ 0 w 1447800"/>
                <a:gd name="connsiteY14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969171 w 1447800"/>
                <a:gd name="connsiteY10" fmla="*/ 978408 h 1152144"/>
                <a:gd name="connsiteX11" fmla="*/ 658275 w 1447800"/>
                <a:gd name="connsiteY11" fmla="*/ 978408 h 1152144"/>
                <a:gd name="connsiteX12" fmla="*/ 521115 w 1447800"/>
                <a:gd name="connsiteY12" fmla="*/ 1152144 h 1152144"/>
                <a:gd name="connsiteX13" fmla="*/ 365667 w 1447800"/>
                <a:gd name="connsiteY13" fmla="*/ 987552 h 1152144"/>
                <a:gd name="connsiteX14" fmla="*/ 0 w 1447800"/>
                <a:gd name="connsiteY14" fmla="*/ 984952 h 1152144"/>
                <a:gd name="connsiteX15" fmla="*/ 0 w 1447800"/>
                <a:gd name="connsiteY15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969171 w 1447800"/>
                <a:gd name="connsiteY11" fmla="*/ 978408 h 1152144"/>
                <a:gd name="connsiteX12" fmla="*/ 658275 w 1447800"/>
                <a:gd name="connsiteY12" fmla="*/ 978408 h 1152144"/>
                <a:gd name="connsiteX13" fmla="*/ 521115 w 1447800"/>
                <a:gd name="connsiteY13" fmla="*/ 1152144 h 1152144"/>
                <a:gd name="connsiteX14" fmla="*/ 365667 w 1447800"/>
                <a:gd name="connsiteY14" fmla="*/ 987552 h 1152144"/>
                <a:gd name="connsiteX15" fmla="*/ 0 w 1447800"/>
                <a:gd name="connsiteY15" fmla="*/ 984952 h 1152144"/>
                <a:gd name="connsiteX16" fmla="*/ 0 w 1447800"/>
                <a:gd name="connsiteY16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069755 w 1447800"/>
                <a:gd name="connsiteY11" fmla="*/ 969264 h 1152144"/>
                <a:gd name="connsiteX12" fmla="*/ 969171 w 1447800"/>
                <a:gd name="connsiteY12" fmla="*/ 978408 h 1152144"/>
                <a:gd name="connsiteX13" fmla="*/ 658275 w 1447800"/>
                <a:gd name="connsiteY13" fmla="*/ 978408 h 1152144"/>
                <a:gd name="connsiteX14" fmla="*/ 521115 w 1447800"/>
                <a:gd name="connsiteY14" fmla="*/ 1152144 h 1152144"/>
                <a:gd name="connsiteX15" fmla="*/ 365667 w 1447800"/>
                <a:gd name="connsiteY15" fmla="*/ 987552 h 1152144"/>
                <a:gd name="connsiteX16" fmla="*/ 0 w 1447800"/>
                <a:gd name="connsiteY16" fmla="*/ 984952 h 1152144"/>
                <a:gd name="connsiteX17" fmla="*/ 0 w 1447800"/>
                <a:gd name="connsiteY17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06915 w 1447800"/>
                <a:gd name="connsiteY11" fmla="*/ 978408 h 1152144"/>
                <a:gd name="connsiteX12" fmla="*/ 1069755 w 1447800"/>
                <a:gd name="connsiteY12" fmla="*/ 969264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1069755 w 1447800"/>
                <a:gd name="connsiteY12" fmla="*/ 969264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969171 w 1447800"/>
                <a:gd name="connsiteY12" fmla="*/ 859536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941739 w 1447800"/>
                <a:gd name="connsiteY12" fmla="*/ 850392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978315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8355 w 1447800"/>
                <a:gd name="connsiteY11" fmla="*/ 841248 h 1152144"/>
                <a:gd name="connsiteX12" fmla="*/ 969648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311356 w 1447800"/>
                <a:gd name="connsiteY11" fmla="*/ 841248 h 1152144"/>
                <a:gd name="connsiteX12" fmla="*/ 969648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307499 w 1447800"/>
                <a:gd name="connsiteY10" fmla="*/ 978408 h 1152144"/>
                <a:gd name="connsiteX11" fmla="*/ 1294022 w 1447800"/>
                <a:gd name="connsiteY11" fmla="*/ 836915 h 1152144"/>
                <a:gd name="connsiteX12" fmla="*/ 969648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  <a:gd name="connsiteX0" fmla="*/ 0 w 1447800"/>
                <a:gd name="connsiteY0" fmla="*/ 146752 h 1152144"/>
                <a:gd name="connsiteX1" fmla="*/ 342993 w 1447800"/>
                <a:gd name="connsiteY1" fmla="*/ 149800 h 1152144"/>
                <a:gd name="connsiteX2" fmla="*/ 516729 w 1447800"/>
                <a:gd name="connsiteY2" fmla="*/ 296104 h 1152144"/>
                <a:gd name="connsiteX3" fmla="*/ 653889 w 1447800"/>
                <a:gd name="connsiteY3" fmla="*/ 149800 h 1152144"/>
                <a:gd name="connsiteX4" fmla="*/ 952978 w 1447800"/>
                <a:gd name="connsiteY4" fmla="*/ 152240 h 1152144"/>
                <a:gd name="connsiteX5" fmla="*/ 949772 w 1447800"/>
                <a:gd name="connsiteY5" fmla="*/ 0 h 1152144"/>
                <a:gd name="connsiteX6" fmla="*/ 1297244 w 1447800"/>
                <a:gd name="connsiteY6" fmla="*/ 0 h 1152144"/>
                <a:gd name="connsiteX7" fmla="*/ 1291307 w 1447800"/>
                <a:gd name="connsiteY7" fmla="*/ 143098 h 1152144"/>
                <a:gd name="connsiteX8" fmla="*/ 1447800 w 1447800"/>
                <a:gd name="connsiteY8" fmla="*/ 146752 h 1152144"/>
                <a:gd name="connsiteX9" fmla="*/ 1447800 w 1447800"/>
                <a:gd name="connsiteY9" fmla="*/ 984952 h 1152144"/>
                <a:gd name="connsiteX10" fmla="*/ 1294499 w 1447800"/>
                <a:gd name="connsiteY10" fmla="*/ 982742 h 1152144"/>
                <a:gd name="connsiteX11" fmla="*/ 1294022 w 1447800"/>
                <a:gd name="connsiteY11" fmla="*/ 836915 h 1152144"/>
                <a:gd name="connsiteX12" fmla="*/ 969648 w 1447800"/>
                <a:gd name="connsiteY12" fmla="*/ 841248 h 1152144"/>
                <a:gd name="connsiteX13" fmla="*/ 969171 w 1447800"/>
                <a:gd name="connsiteY13" fmla="*/ 978408 h 1152144"/>
                <a:gd name="connsiteX14" fmla="*/ 658275 w 1447800"/>
                <a:gd name="connsiteY14" fmla="*/ 978408 h 1152144"/>
                <a:gd name="connsiteX15" fmla="*/ 521115 w 1447800"/>
                <a:gd name="connsiteY15" fmla="*/ 1152144 h 1152144"/>
                <a:gd name="connsiteX16" fmla="*/ 365667 w 1447800"/>
                <a:gd name="connsiteY16" fmla="*/ 987552 h 1152144"/>
                <a:gd name="connsiteX17" fmla="*/ 0 w 1447800"/>
                <a:gd name="connsiteY17" fmla="*/ 984952 h 1152144"/>
                <a:gd name="connsiteX18" fmla="*/ 0 w 1447800"/>
                <a:gd name="connsiteY18" fmla="*/ 146752 h 11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47800" h="1152144">
                  <a:moveTo>
                    <a:pt x="0" y="146752"/>
                  </a:moveTo>
                  <a:lnTo>
                    <a:pt x="342993" y="149800"/>
                  </a:lnTo>
                  <a:lnTo>
                    <a:pt x="516729" y="296104"/>
                  </a:lnTo>
                  <a:lnTo>
                    <a:pt x="653889" y="149800"/>
                  </a:lnTo>
                  <a:lnTo>
                    <a:pt x="952978" y="152240"/>
                  </a:lnTo>
                  <a:cubicBezTo>
                    <a:pt x="951909" y="101493"/>
                    <a:pt x="950841" y="50747"/>
                    <a:pt x="949772" y="0"/>
                  </a:cubicBezTo>
                  <a:lnTo>
                    <a:pt x="1297244" y="0"/>
                  </a:lnTo>
                  <a:lnTo>
                    <a:pt x="1291307" y="143098"/>
                  </a:lnTo>
                  <a:lnTo>
                    <a:pt x="1447800" y="146752"/>
                  </a:lnTo>
                  <a:lnTo>
                    <a:pt x="1447800" y="984952"/>
                  </a:lnTo>
                  <a:lnTo>
                    <a:pt x="1294499" y="982742"/>
                  </a:lnTo>
                  <a:lnTo>
                    <a:pt x="1294022" y="836915"/>
                  </a:lnTo>
                  <a:lnTo>
                    <a:pt x="969648" y="841248"/>
                  </a:lnTo>
                  <a:lnTo>
                    <a:pt x="969171" y="978408"/>
                  </a:lnTo>
                  <a:lnTo>
                    <a:pt x="658275" y="978408"/>
                  </a:lnTo>
                  <a:lnTo>
                    <a:pt x="521115" y="1152144"/>
                  </a:lnTo>
                  <a:lnTo>
                    <a:pt x="365667" y="987552"/>
                  </a:lnTo>
                  <a:lnTo>
                    <a:pt x="0" y="984952"/>
                  </a:lnTo>
                  <a:lnTo>
                    <a:pt x="0" y="146752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4"/>
            <p:cNvSpPr/>
            <p:nvPr/>
          </p:nvSpPr>
          <p:spPr>
            <a:xfrm>
              <a:off x="4344854" y="5626649"/>
              <a:ext cx="1382651" cy="1031824"/>
            </a:xfrm>
            <a:custGeom>
              <a:avLst/>
              <a:gdLst>
                <a:gd name="connsiteX0" fmla="*/ 0 w 1447800"/>
                <a:gd name="connsiteY0" fmla="*/ 0 h 838200"/>
                <a:gd name="connsiteX1" fmla="*/ 1447800 w 1447800"/>
                <a:gd name="connsiteY1" fmla="*/ 0 h 838200"/>
                <a:gd name="connsiteX2" fmla="*/ 1447800 w 1447800"/>
                <a:gd name="connsiteY2" fmla="*/ 838200 h 838200"/>
                <a:gd name="connsiteX3" fmla="*/ 0 w 1447800"/>
                <a:gd name="connsiteY3" fmla="*/ 838200 h 838200"/>
                <a:gd name="connsiteX4" fmla="*/ 0 w 1447800"/>
                <a:gd name="connsiteY4" fmla="*/ 0 h 838200"/>
                <a:gd name="connsiteX0" fmla="*/ 0 w 1447800"/>
                <a:gd name="connsiteY0" fmla="*/ 6096 h 844296"/>
                <a:gd name="connsiteX1" fmla="*/ 233265 w 1447800"/>
                <a:gd name="connsiteY1" fmla="*/ 0 h 844296"/>
                <a:gd name="connsiteX2" fmla="*/ 1447800 w 1447800"/>
                <a:gd name="connsiteY2" fmla="*/ 6096 h 844296"/>
                <a:gd name="connsiteX3" fmla="*/ 1447800 w 1447800"/>
                <a:gd name="connsiteY3" fmla="*/ 844296 h 844296"/>
                <a:gd name="connsiteX4" fmla="*/ 0 w 1447800"/>
                <a:gd name="connsiteY4" fmla="*/ 844296 h 844296"/>
                <a:gd name="connsiteX5" fmla="*/ 0 w 1447800"/>
                <a:gd name="connsiteY5" fmla="*/ 6096 h 844296"/>
                <a:gd name="connsiteX0" fmla="*/ 0 w 1447800"/>
                <a:gd name="connsiteY0" fmla="*/ 0 h 838200"/>
                <a:gd name="connsiteX1" fmla="*/ 516729 w 1447800"/>
                <a:gd name="connsiteY1" fmla="*/ 3048 h 838200"/>
                <a:gd name="connsiteX2" fmla="*/ 1447800 w 1447800"/>
                <a:gd name="connsiteY2" fmla="*/ 0 h 838200"/>
                <a:gd name="connsiteX3" fmla="*/ 1447800 w 1447800"/>
                <a:gd name="connsiteY3" fmla="*/ 838200 h 838200"/>
                <a:gd name="connsiteX4" fmla="*/ 0 w 1447800"/>
                <a:gd name="connsiteY4" fmla="*/ 838200 h 838200"/>
                <a:gd name="connsiteX5" fmla="*/ 0 w 1447800"/>
                <a:gd name="connsiteY5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1447800 w 1447800"/>
                <a:gd name="connsiteY3" fmla="*/ 0 h 838200"/>
                <a:gd name="connsiteX4" fmla="*/ 1447800 w 1447800"/>
                <a:gd name="connsiteY4" fmla="*/ 838200 h 838200"/>
                <a:gd name="connsiteX5" fmla="*/ 0 w 1447800"/>
                <a:gd name="connsiteY5" fmla="*/ 838200 h 838200"/>
                <a:gd name="connsiteX6" fmla="*/ 0 w 1447800"/>
                <a:gd name="connsiteY6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653889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447800 w 1447800"/>
                <a:gd name="connsiteY5" fmla="*/ 9593 h 847793"/>
                <a:gd name="connsiteX6" fmla="*/ 1447800 w 1447800"/>
                <a:gd name="connsiteY6" fmla="*/ 847793 h 847793"/>
                <a:gd name="connsiteX7" fmla="*/ 0 w 1447800"/>
                <a:gd name="connsiteY7" fmla="*/ 847793 h 847793"/>
                <a:gd name="connsiteX8" fmla="*/ 0 w 1447800"/>
                <a:gd name="connsiteY8" fmla="*/ 9593 h 847793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297244 w 1447800"/>
                <a:gd name="connsiteY5" fmla="*/ 1 h 847793"/>
                <a:gd name="connsiteX6" fmla="*/ 1447800 w 1447800"/>
                <a:gd name="connsiteY6" fmla="*/ 9593 h 847793"/>
                <a:gd name="connsiteX7" fmla="*/ 1447800 w 1447800"/>
                <a:gd name="connsiteY7" fmla="*/ 847793 h 847793"/>
                <a:gd name="connsiteX8" fmla="*/ 0 w 1447800"/>
                <a:gd name="connsiteY8" fmla="*/ 847793 h 847793"/>
                <a:gd name="connsiteX9" fmla="*/ 0 w 1447800"/>
                <a:gd name="connsiteY9" fmla="*/ 9593 h 847793"/>
                <a:gd name="connsiteX0" fmla="*/ 0 w 1447800"/>
                <a:gd name="connsiteY0" fmla="*/ 18736 h 856936"/>
                <a:gd name="connsiteX1" fmla="*/ 342993 w 1447800"/>
                <a:gd name="connsiteY1" fmla="*/ 21784 h 856936"/>
                <a:gd name="connsiteX2" fmla="*/ 516729 w 1447800"/>
                <a:gd name="connsiteY2" fmla="*/ 168088 h 856936"/>
                <a:gd name="connsiteX3" fmla="*/ 653889 w 1447800"/>
                <a:gd name="connsiteY3" fmla="*/ 21784 h 856936"/>
                <a:gd name="connsiteX4" fmla="*/ 958916 w 1447800"/>
                <a:gd name="connsiteY4" fmla="*/ 9143 h 856936"/>
                <a:gd name="connsiteX5" fmla="*/ 1050356 w 1447800"/>
                <a:gd name="connsiteY5" fmla="*/ 0 h 856936"/>
                <a:gd name="connsiteX6" fmla="*/ 1297244 w 1447800"/>
                <a:gd name="connsiteY6" fmla="*/ 9144 h 856936"/>
                <a:gd name="connsiteX7" fmla="*/ 1447800 w 1447800"/>
                <a:gd name="connsiteY7" fmla="*/ 18736 h 856936"/>
                <a:gd name="connsiteX8" fmla="*/ 1447800 w 1447800"/>
                <a:gd name="connsiteY8" fmla="*/ 856936 h 856936"/>
                <a:gd name="connsiteX9" fmla="*/ 0 w 1447800"/>
                <a:gd name="connsiteY9" fmla="*/ 856936 h 856936"/>
                <a:gd name="connsiteX10" fmla="*/ 0 w 1447800"/>
                <a:gd name="connsiteY10" fmla="*/ 18736 h 856936"/>
                <a:gd name="connsiteX0" fmla="*/ 0 w 1447800"/>
                <a:gd name="connsiteY0" fmla="*/ 27880 h 866080"/>
                <a:gd name="connsiteX1" fmla="*/ 342993 w 1447800"/>
                <a:gd name="connsiteY1" fmla="*/ 30928 h 866080"/>
                <a:gd name="connsiteX2" fmla="*/ 516729 w 1447800"/>
                <a:gd name="connsiteY2" fmla="*/ 177232 h 866080"/>
                <a:gd name="connsiteX3" fmla="*/ 653889 w 1447800"/>
                <a:gd name="connsiteY3" fmla="*/ 30928 h 866080"/>
                <a:gd name="connsiteX4" fmla="*/ 958916 w 1447800"/>
                <a:gd name="connsiteY4" fmla="*/ 18287 h 866080"/>
                <a:gd name="connsiteX5" fmla="*/ 1050356 w 1447800"/>
                <a:gd name="connsiteY5" fmla="*/ 9144 h 866080"/>
                <a:gd name="connsiteX6" fmla="*/ 1196660 w 1447800"/>
                <a:gd name="connsiteY6" fmla="*/ 0 h 866080"/>
                <a:gd name="connsiteX7" fmla="*/ 1297244 w 1447800"/>
                <a:gd name="connsiteY7" fmla="*/ 18288 h 866080"/>
                <a:gd name="connsiteX8" fmla="*/ 1447800 w 1447800"/>
                <a:gd name="connsiteY8" fmla="*/ 27880 h 866080"/>
                <a:gd name="connsiteX9" fmla="*/ 1447800 w 1447800"/>
                <a:gd name="connsiteY9" fmla="*/ 866080 h 866080"/>
                <a:gd name="connsiteX10" fmla="*/ 0 w 1447800"/>
                <a:gd name="connsiteY10" fmla="*/ 866080 h 866080"/>
                <a:gd name="connsiteX11" fmla="*/ 0 w 1447800"/>
                <a:gd name="connsiteY11" fmla="*/ 27880 h 866080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1050356 w 1447800"/>
                <a:gd name="connsiteY5" fmla="*/ 128016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46303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66849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43098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00" h="984952">
                  <a:moveTo>
                    <a:pt x="0" y="146752"/>
                  </a:moveTo>
                  <a:lnTo>
                    <a:pt x="342993" y="149800"/>
                  </a:lnTo>
                  <a:lnTo>
                    <a:pt x="516729" y="296104"/>
                  </a:lnTo>
                  <a:lnTo>
                    <a:pt x="653889" y="149800"/>
                  </a:lnTo>
                  <a:lnTo>
                    <a:pt x="952978" y="152240"/>
                  </a:lnTo>
                  <a:cubicBezTo>
                    <a:pt x="951909" y="101493"/>
                    <a:pt x="950841" y="50747"/>
                    <a:pt x="949772" y="0"/>
                  </a:cubicBezTo>
                  <a:lnTo>
                    <a:pt x="1297244" y="0"/>
                  </a:lnTo>
                  <a:lnTo>
                    <a:pt x="1291307" y="143098"/>
                  </a:lnTo>
                  <a:lnTo>
                    <a:pt x="1447800" y="146752"/>
                  </a:lnTo>
                  <a:lnTo>
                    <a:pt x="1447800" y="984952"/>
                  </a:lnTo>
                  <a:lnTo>
                    <a:pt x="0" y="984952"/>
                  </a:lnTo>
                  <a:lnTo>
                    <a:pt x="0" y="146752"/>
                  </a:ln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55" name="Rectangle 4"/>
            <p:cNvSpPr/>
            <p:nvPr/>
          </p:nvSpPr>
          <p:spPr>
            <a:xfrm>
              <a:off x="5885431" y="5622210"/>
              <a:ext cx="1382651" cy="1031824"/>
            </a:xfrm>
            <a:custGeom>
              <a:avLst/>
              <a:gdLst>
                <a:gd name="connsiteX0" fmla="*/ 0 w 1447800"/>
                <a:gd name="connsiteY0" fmla="*/ 0 h 838200"/>
                <a:gd name="connsiteX1" fmla="*/ 1447800 w 1447800"/>
                <a:gd name="connsiteY1" fmla="*/ 0 h 838200"/>
                <a:gd name="connsiteX2" fmla="*/ 1447800 w 1447800"/>
                <a:gd name="connsiteY2" fmla="*/ 838200 h 838200"/>
                <a:gd name="connsiteX3" fmla="*/ 0 w 1447800"/>
                <a:gd name="connsiteY3" fmla="*/ 838200 h 838200"/>
                <a:gd name="connsiteX4" fmla="*/ 0 w 1447800"/>
                <a:gd name="connsiteY4" fmla="*/ 0 h 838200"/>
                <a:gd name="connsiteX0" fmla="*/ 0 w 1447800"/>
                <a:gd name="connsiteY0" fmla="*/ 6096 h 844296"/>
                <a:gd name="connsiteX1" fmla="*/ 233265 w 1447800"/>
                <a:gd name="connsiteY1" fmla="*/ 0 h 844296"/>
                <a:gd name="connsiteX2" fmla="*/ 1447800 w 1447800"/>
                <a:gd name="connsiteY2" fmla="*/ 6096 h 844296"/>
                <a:gd name="connsiteX3" fmla="*/ 1447800 w 1447800"/>
                <a:gd name="connsiteY3" fmla="*/ 844296 h 844296"/>
                <a:gd name="connsiteX4" fmla="*/ 0 w 1447800"/>
                <a:gd name="connsiteY4" fmla="*/ 844296 h 844296"/>
                <a:gd name="connsiteX5" fmla="*/ 0 w 1447800"/>
                <a:gd name="connsiteY5" fmla="*/ 6096 h 844296"/>
                <a:gd name="connsiteX0" fmla="*/ 0 w 1447800"/>
                <a:gd name="connsiteY0" fmla="*/ 0 h 838200"/>
                <a:gd name="connsiteX1" fmla="*/ 516729 w 1447800"/>
                <a:gd name="connsiteY1" fmla="*/ 3048 h 838200"/>
                <a:gd name="connsiteX2" fmla="*/ 1447800 w 1447800"/>
                <a:gd name="connsiteY2" fmla="*/ 0 h 838200"/>
                <a:gd name="connsiteX3" fmla="*/ 1447800 w 1447800"/>
                <a:gd name="connsiteY3" fmla="*/ 838200 h 838200"/>
                <a:gd name="connsiteX4" fmla="*/ 0 w 1447800"/>
                <a:gd name="connsiteY4" fmla="*/ 838200 h 838200"/>
                <a:gd name="connsiteX5" fmla="*/ 0 w 1447800"/>
                <a:gd name="connsiteY5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1447800 w 1447800"/>
                <a:gd name="connsiteY3" fmla="*/ 0 h 838200"/>
                <a:gd name="connsiteX4" fmla="*/ 1447800 w 1447800"/>
                <a:gd name="connsiteY4" fmla="*/ 838200 h 838200"/>
                <a:gd name="connsiteX5" fmla="*/ 0 w 1447800"/>
                <a:gd name="connsiteY5" fmla="*/ 838200 h 838200"/>
                <a:gd name="connsiteX6" fmla="*/ 0 w 1447800"/>
                <a:gd name="connsiteY6" fmla="*/ 0 h 838200"/>
                <a:gd name="connsiteX0" fmla="*/ 0 w 1447800"/>
                <a:gd name="connsiteY0" fmla="*/ 0 h 838200"/>
                <a:gd name="connsiteX1" fmla="*/ 96105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3048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717897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0 h 838200"/>
                <a:gd name="connsiteX1" fmla="*/ 342993 w 1447800"/>
                <a:gd name="connsiteY1" fmla="*/ 3048 h 838200"/>
                <a:gd name="connsiteX2" fmla="*/ 516729 w 1447800"/>
                <a:gd name="connsiteY2" fmla="*/ 149352 h 838200"/>
                <a:gd name="connsiteX3" fmla="*/ 653889 w 1447800"/>
                <a:gd name="connsiteY3" fmla="*/ 3048 h 838200"/>
                <a:gd name="connsiteX4" fmla="*/ 1447800 w 1447800"/>
                <a:gd name="connsiteY4" fmla="*/ 0 h 838200"/>
                <a:gd name="connsiteX5" fmla="*/ 1447800 w 1447800"/>
                <a:gd name="connsiteY5" fmla="*/ 838200 h 838200"/>
                <a:gd name="connsiteX6" fmla="*/ 0 w 1447800"/>
                <a:gd name="connsiteY6" fmla="*/ 838200 h 838200"/>
                <a:gd name="connsiteX7" fmla="*/ 0 w 1447800"/>
                <a:gd name="connsiteY7" fmla="*/ 0 h 838200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447800 w 1447800"/>
                <a:gd name="connsiteY5" fmla="*/ 9593 h 847793"/>
                <a:gd name="connsiteX6" fmla="*/ 1447800 w 1447800"/>
                <a:gd name="connsiteY6" fmla="*/ 847793 h 847793"/>
                <a:gd name="connsiteX7" fmla="*/ 0 w 1447800"/>
                <a:gd name="connsiteY7" fmla="*/ 847793 h 847793"/>
                <a:gd name="connsiteX8" fmla="*/ 0 w 1447800"/>
                <a:gd name="connsiteY8" fmla="*/ 9593 h 847793"/>
                <a:gd name="connsiteX0" fmla="*/ 0 w 1447800"/>
                <a:gd name="connsiteY0" fmla="*/ 9593 h 847793"/>
                <a:gd name="connsiteX1" fmla="*/ 342993 w 1447800"/>
                <a:gd name="connsiteY1" fmla="*/ 12641 h 847793"/>
                <a:gd name="connsiteX2" fmla="*/ 516729 w 1447800"/>
                <a:gd name="connsiteY2" fmla="*/ 158945 h 847793"/>
                <a:gd name="connsiteX3" fmla="*/ 653889 w 1447800"/>
                <a:gd name="connsiteY3" fmla="*/ 12641 h 847793"/>
                <a:gd name="connsiteX4" fmla="*/ 958916 w 1447800"/>
                <a:gd name="connsiteY4" fmla="*/ 0 h 847793"/>
                <a:gd name="connsiteX5" fmla="*/ 1297244 w 1447800"/>
                <a:gd name="connsiteY5" fmla="*/ 1 h 847793"/>
                <a:gd name="connsiteX6" fmla="*/ 1447800 w 1447800"/>
                <a:gd name="connsiteY6" fmla="*/ 9593 h 847793"/>
                <a:gd name="connsiteX7" fmla="*/ 1447800 w 1447800"/>
                <a:gd name="connsiteY7" fmla="*/ 847793 h 847793"/>
                <a:gd name="connsiteX8" fmla="*/ 0 w 1447800"/>
                <a:gd name="connsiteY8" fmla="*/ 847793 h 847793"/>
                <a:gd name="connsiteX9" fmla="*/ 0 w 1447800"/>
                <a:gd name="connsiteY9" fmla="*/ 9593 h 847793"/>
                <a:gd name="connsiteX0" fmla="*/ 0 w 1447800"/>
                <a:gd name="connsiteY0" fmla="*/ 18736 h 856936"/>
                <a:gd name="connsiteX1" fmla="*/ 342993 w 1447800"/>
                <a:gd name="connsiteY1" fmla="*/ 21784 h 856936"/>
                <a:gd name="connsiteX2" fmla="*/ 516729 w 1447800"/>
                <a:gd name="connsiteY2" fmla="*/ 168088 h 856936"/>
                <a:gd name="connsiteX3" fmla="*/ 653889 w 1447800"/>
                <a:gd name="connsiteY3" fmla="*/ 21784 h 856936"/>
                <a:gd name="connsiteX4" fmla="*/ 958916 w 1447800"/>
                <a:gd name="connsiteY4" fmla="*/ 9143 h 856936"/>
                <a:gd name="connsiteX5" fmla="*/ 1050356 w 1447800"/>
                <a:gd name="connsiteY5" fmla="*/ 0 h 856936"/>
                <a:gd name="connsiteX6" fmla="*/ 1297244 w 1447800"/>
                <a:gd name="connsiteY6" fmla="*/ 9144 h 856936"/>
                <a:gd name="connsiteX7" fmla="*/ 1447800 w 1447800"/>
                <a:gd name="connsiteY7" fmla="*/ 18736 h 856936"/>
                <a:gd name="connsiteX8" fmla="*/ 1447800 w 1447800"/>
                <a:gd name="connsiteY8" fmla="*/ 856936 h 856936"/>
                <a:gd name="connsiteX9" fmla="*/ 0 w 1447800"/>
                <a:gd name="connsiteY9" fmla="*/ 856936 h 856936"/>
                <a:gd name="connsiteX10" fmla="*/ 0 w 1447800"/>
                <a:gd name="connsiteY10" fmla="*/ 18736 h 856936"/>
                <a:gd name="connsiteX0" fmla="*/ 0 w 1447800"/>
                <a:gd name="connsiteY0" fmla="*/ 27880 h 866080"/>
                <a:gd name="connsiteX1" fmla="*/ 342993 w 1447800"/>
                <a:gd name="connsiteY1" fmla="*/ 30928 h 866080"/>
                <a:gd name="connsiteX2" fmla="*/ 516729 w 1447800"/>
                <a:gd name="connsiteY2" fmla="*/ 177232 h 866080"/>
                <a:gd name="connsiteX3" fmla="*/ 653889 w 1447800"/>
                <a:gd name="connsiteY3" fmla="*/ 30928 h 866080"/>
                <a:gd name="connsiteX4" fmla="*/ 958916 w 1447800"/>
                <a:gd name="connsiteY4" fmla="*/ 18287 h 866080"/>
                <a:gd name="connsiteX5" fmla="*/ 1050356 w 1447800"/>
                <a:gd name="connsiteY5" fmla="*/ 9144 h 866080"/>
                <a:gd name="connsiteX6" fmla="*/ 1196660 w 1447800"/>
                <a:gd name="connsiteY6" fmla="*/ 0 h 866080"/>
                <a:gd name="connsiteX7" fmla="*/ 1297244 w 1447800"/>
                <a:gd name="connsiteY7" fmla="*/ 18288 h 866080"/>
                <a:gd name="connsiteX8" fmla="*/ 1447800 w 1447800"/>
                <a:gd name="connsiteY8" fmla="*/ 27880 h 866080"/>
                <a:gd name="connsiteX9" fmla="*/ 1447800 w 1447800"/>
                <a:gd name="connsiteY9" fmla="*/ 866080 h 866080"/>
                <a:gd name="connsiteX10" fmla="*/ 0 w 1447800"/>
                <a:gd name="connsiteY10" fmla="*/ 866080 h 866080"/>
                <a:gd name="connsiteX11" fmla="*/ 0 w 1447800"/>
                <a:gd name="connsiteY11" fmla="*/ 27880 h 866080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1050356 w 1447800"/>
                <a:gd name="connsiteY5" fmla="*/ 128016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37159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8916 w 1447800"/>
                <a:gd name="connsiteY4" fmla="*/ 146303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7244 w 1447800"/>
                <a:gd name="connsiteY7" fmla="*/ 137160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66849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  <a:gd name="connsiteX0" fmla="*/ 0 w 1447800"/>
                <a:gd name="connsiteY0" fmla="*/ 146752 h 984952"/>
                <a:gd name="connsiteX1" fmla="*/ 342993 w 1447800"/>
                <a:gd name="connsiteY1" fmla="*/ 149800 h 984952"/>
                <a:gd name="connsiteX2" fmla="*/ 516729 w 1447800"/>
                <a:gd name="connsiteY2" fmla="*/ 296104 h 984952"/>
                <a:gd name="connsiteX3" fmla="*/ 653889 w 1447800"/>
                <a:gd name="connsiteY3" fmla="*/ 149800 h 984952"/>
                <a:gd name="connsiteX4" fmla="*/ 952978 w 1447800"/>
                <a:gd name="connsiteY4" fmla="*/ 152240 h 984952"/>
                <a:gd name="connsiteX5" fmla="*/ 949772 w 1447800"/>
                <a:gd name="connsiteY5" fmla="*/ 0 h 984952"/>
                <a:gd name="connsiteX6" fmla="*/ 1297244 w 1447800"/>
                <a:gd name="connsiteY6" fmla="*/ 0 h 984952"/>
                <a:gd name="connsiteX7" fmla="*/ 1291307 w 1447800"/>
                <a:gd name="connsiteY7" fmla="*/ 143098 h 984952"/>
                <a:gd name="connsiteX8" fmla="*/ 1447800 w 1447800"/>
                <a:gd name="connsiteY8" fmla="*/ 146752 h 984952"/>
                <a:gd name="connsiteX9" fmla="*/ 1447800 w 1447800"/>
                <a:gd name="connsiteY9" fmla="*/ 984952 h 984952"/>
                <a:gd name="connsiteX10" fmla="*/ 0 w 1447800"/>
                <a:gd name="connsiteY10" fmla="*/ 984952 h 984952"/>
                <a:gd name="connsiteX11" fmla="*/ 0 w 1447800"/>
                <a:gd name="connsiteY11" fmla="*/ 146752 h 98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00" h="984952">
                  <a:moveTo>
                    <a:pt x="0" y="146752"/>
                  </a:moveTo>
                  <a:lnTo>
                    <a:pt x="342993" y="149800"/>
                  </a:lnTo>
                  <a:lnTo>
                    <a:pt x="516729" y="296104"/>
                  </a:lnTo>
                  <a:lnTo>
                    <a:pt x="653889" y="149800"/>
                  </a:lnTo>
                  <a:lnTo>
                    <a:pt x="952978" y="152240"/>
                  </a:lnTo>
                  <a:cubicBezTo>
                    <a:pt x="951909" y="101493"/>
                    <a:pt x="950841" y="50747"/>
                    <a:pt x="949772" y="0"/>
                  </a:cubicBezTo>
                  <a:lnTo>
                    <a:pt x="1297244" y="0"/>
                  </a:lnTo>
                  <a:lnTo>
                    <a:pt x="1291307" y="143098"/>
                  </a:lnTo>
                  <a:lnTo>
                    <a:pt x="1447800" y="146752"/>
                  </a:lnTo>
                  <a:lnTo>
                    <a:pt x="1447800" y="984952"/>
                  </a:lnTo>
                  <a:lnTo>
                    <a:pt x="0" y="984952"/>
                  </a:lnTo>
                  <a:lnTo>
                    <a:pt x="0" y="146752"/>
                  </a:ln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56" name="Straight Arrow Connector 55"/>
            <p:cNvCxnSpPr>
              <a:stCxn id="53" idx="15"/>
              <a:endCxn id="54" idx="2"/>
            </p:cNvCxnSpPr>
            <p:nvPr/>
          </p:nvCxnSpPr>
          <p:spPr>
            <a:xfrm flipH="1">
              <a:off x="4838331" y="5381214"/>
              <a:ext cx="695515" cy="55563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53" idx="15"/>
              <a:endCxn id="55" idx="2"/>
            </p:cNvCxnSpPr>
            <p:nvPr/>
          </p:nvCxnSpPr>
          <p:spPr>
            <a:xfrm>
              <a:off x="5533846" y="5381214"/>
              <a:ext cx="845062" cy="551191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5428231" y="4966537"/>
              <a:ext cx="685800" cy="660112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H="1" flipV="1">
              <a:off x="6114031" y="4966537"/>
              <a:ext cx="838200" cy="690272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4592264" y="5181600"/>
              <a:ext cx="7683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if </a:t>
              </a:r>
              <a:r>
                <a:rPr lang="en-US" sz="3200" i="1" dirty="0" smtClean="0"/>
                <a:t>p</a:t>
              </a:r>
              <a:endParaRPr lang="en-US" i="1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883947" y="5182946"/>
              <a:ext cx="94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else</a:t>
              </a:r>
              <a:endParaRPr lang="en-US" i="1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745822" y="6659169"/>
              <a:ext cx="2249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Conditional</a:t>
              </a:r>
              <a:endParaRPr lang="en-US" dirty="0"/>
            </a:p>
          </p:txBody>
        </p:sp>
      </p:grpSp>
      <p:sp>
        <p:nvSpPr>
          <p:cNvPr id="71" name="Slide Number Placeholder 7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CD71-02AE-4F7B-A63D-F2CEB5417B4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Hoare Logic for Compilers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293" y="2209800"/>
            <a:ext cx="34766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97901" y="2173307"/>
            <a:ext cx="267650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{</a:t>
            </a:r>
            <a:r>
              <a:rPr lang="en-US" sz="3200" i="1" dirty="0" smtClean="0"/>
              <a:t>Precondition</a:t>
            </a:r>
            <a:r>
              <a:rPr lang="en-US" sz="3200" dirty="0" smtClean="0"/>
              <a:t>}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4674501" y="2173307"/>
            <a:ext cx="282397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{</a:t>
            </a:r>
            <a:r>
              <a:rPr lang="en-US" sz="3200" i="1" dirty="0" err="1" smtClean="0"/>
              <a:t>Postcondition</a:t>
            </a:r>
            <a:r>
              <a:rPr lang="en-US" sz="3200" dirty="0" smtClean="0"/>
              <a:t>}</a:t>
            </a:r>
            <a:endParaRPr lang="en-US" sz="3200" dirty="0"/>
          </a:p>
        </p:txBody>
      </p:sp>
      <p:sp>
        <p:nvSpPr>
          <p:cNvPr id="12" name="Rectangle 4"/>
          <p:cNvSpPr/>
          <p:nvPr/>
        </p:nvSpPr>
        <p:spPr>
          <a:xfrm>
            <a:off x="3633355" y="3785102"/>
            <a:ext cx="1382651" cy="148250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47800" h="1152144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1294499" y="982742"/>
                </a:lnTo>
                <a:lnTo>
                  <a:pt x="1294022" y="836915"/>
                </a:lnTo>
                <a:lnTo>
                  <a:pt x="969648" y="841248"/>
                </a:lnTo>
                <a:lnTo>
                  <a:pt x="969171" y="978408"/>
                </a:lnTo>
                <a:lnTo>
                  <a:pt x="658275" y="978408"/>
                </a:lnTo>
                <a:lnTo>
                  <a:pt x="521115" y="1152144"/>
                </a:lnTo>
                <a:lnTo>
                  <a:pt x="365667" y="9875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Rectangle 4"/>
          <p:cNvSpPr/>
          <p:nvPr/>
        </p:nvSpPr>
        <p:spPr>
          <a:xfrm>
            <a:off x="2942029" y="5513041"/>
            <a:ext cx="1382651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SIMPLE</a:t>
            </a:r>
          </a:p>
        </p:txBody>
      </p:sp>
      <p:sp>
        <p:nvSpPr>
          <p:cNvPr id="14" name="Rectangle 4"/>
          <p:cNvSpPr/>
          <p:nvPr/>
        </p:nvSpPr>
        <p:spPr>
          <a:xfrm>
            <a:off x="4482606" y="5508602"/>
            <a:ext cx="1382651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OPT</a:t>
            </a:r>
          </a:p>
        </p:txBody>
      </p:sp>
      <p:cxnSp>
        <p:nvCxnSpPr>
          <p:cNvPr id="15" name="Straight Arrow Connector 14"/>
          <p:cNvCxnSpPr>
            <a:stCxn id="12" idx="15"/>
            <a:endCxn id="13" idx="2"/>
          </p:cNvCxnSpPr>
          <p:nvPr/>
        </p:nvCxnSpPr>
        <p:spPr>
          <a:xfrm flipH="1">
            <a:off x="3435506" y="5267606"/>
            <a:ext cx="695515" cy="555630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15"/>
            <a:endCxn id="14" idx="2"/>
          </p:cNvCxnSpPr>
          <p:nvPr/>
        </p:nvCxnSpPr>
        <p:spPr>
          <a:xfrm>
            <a:off x="4131021" y="5267606"/>
            <a:ext cx="845062" cy="55119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025406" y="4852929"/>
            <a:ext cx="685800" cy="66011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711206" y="4852929"/>
            <a:ext cx="838200" cy="69027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33800" y="4233966"/>
            <a:ext cx="1382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if </a:t>
            </a:r>
            <a:r>
              <a:rPr lang="en-US" sz="3200" i="1" dirty="0" smtClean="0"/>
              <a:t>bug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9446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4594" y="274638"/>
            <a:ext cx="5822206" cy="1143000"/>
          </a:xfrm>
        </p:spPr>
        <p:txBody>
          <a:bodyPr/>
          <a:lstStyle/>
          <a:p>
            <a:r>
              <a:rPr lang="en-US" dirty="0" smtClean="0"/>
              <a:t>Compilers from Parts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53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55697" y="4417168"/>
            <a:ext cx="1382651" cy="1101497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1133898 w 1447800"/>
              <a:gd name="connsiteY12" fmla="*/ 834789 h 1152144"/>
              <a:gd name="connsiteX13" fmla="*/ 969648 w 1447800"/>
              <a:gd name="connsiteY13" fmla="*/ 841248 h 1152144"/>
              <a:gd name="connsiteX14" fmla="*/ 969171 w 1447800"/>
              <a:gd name="connsiteY14" fmla="*/ 978408 h 1152144"/>
              <a:gd name="connsiteX15" fmla="*/ 658275 w 1447800"/>
              <a:gd name="connsiteY15" fmla="*/ 978408 h 1152144"/>
              <a:gd name="connsiteX16" fmla="*/ 521115 w 1447800"/>
              <a:gd name="connsiteY16" fmla="*/ 1152144 h 1152144"/>
              <a:gd name="connsiteX17" fmla="*/ 365667 w 1447800"/>
              <a:gd name="connsiteY17" fmla="*/ 987552 h 1152144"/>
              <a:gd name="connsiteX18" fmla="*/ 0 w 1447800"/>
              <a:gd name="connsiteY18" fmla="*/ 984952 h 1152144"/>
              <a:gd name="connsiteX19" fmla="*/ 0 w 1447800"/>
              <a:gd name="connsiteY19" fmla="*/ 146752 h 1152144"/>
              <a:gd name="connsiteX0" fmla="*/ 0 w 1447800"/>
              <a:gd name="connsiteY0" fmla="*/ 151806 h 1157198"/>
              <a:gd name="connsiteX1" fmla="*/ 342993 w 1447800"/>
              <a:gd name="connsiteY1" fmla="*/ 154854 h 1157198"/>
              <a:gd name="connsiteX2" fmla="*/ 516729 w 1447800"/>
              <a:gd name="connsiteY2" fmla="*/ 301158 h 1157198"/>
              <a:gd name="connsiteX3" fmla="*/ 653889 w 1447800"/>
              <a:gd name="connsiteY3" fmla="*/ 154854 h 1157198"/>
              <a:gd name="connsiteX4" fmla="*/ 952978 w 1447800"/>
              <a:gd name="connsiteY4" fmla="*/ 157294 h 1157198"/>
              <a:gd name="connsiteX5" fmla="*/ 949772 w 1447800"/>
              <a:gd name="connsiteY5" fmla="*/ 5054 h 1157198"/>
              <a:gd name="connsiteX6" fmla="*/ 1125985 w 1447800"/>
              <a:gd name="connsiteY6" fmla="*/ 0 h 1157198"/>
              <a:gd name="connsiteX7" fmla="*/ 1297244 w 1447800"/>
              <a:gd name="connsiteY7" fmla="*/ 5054 h 1157198"/>
              <a:gd name="connsiteX8" fmla="*/ 1291307 w 1447800"/>
              <a:gd name="connsiteY8" fmla="*/ 148152 h 1157198"/>
              <a:gd name="connsiteX9" fmla="*/ 1447800 w 1447800"/>
              <a:gd name="connsiteY9" fmla="*/ 151806 h 1157198"/>
              <a:gd name="connsiteX10" fmla="*/ 1447800 w 1447800"/>
              <a:gd name="connsiteY10" fmla="*/ 990006 h 1157198"/>
              <a:gd name="connsiteX11" fmla="*/ 1294499 w 1447800"/>
              <a:gd name="connsiteY11" fmla="*/ 987796 h 1157198"/>
              <a:gd name="connsiteX12" fmla="*/ 1294022 w 1447800"/>
              <a:gd name="connsiteY12" fmla="*/ 841969 h 1157198"/>
              <a:gd name="connsiteX13" fmla="*/ 1133898 w 1447800"/>
              <a:gd name="connsiteY13" fmla="*/ 839843 h 1157198"/>
              <a:gd name="connsiteX14" fmla="*/ 969648 w 1447800"/>
              <a:gd name="connsiteY14" fmla="*/ 846302 h 1157198"/>
              <a:gd name="connsiteX15" fmla="*/ 969171 w 1447800"/>
              <a:gd name="connsiteY15" fmla="*/ 983462 h 1157198"/>
              <a:gd name="connsiteX16" fmla="*/ 658275 w 1447800"/>
              <a:gd name="connsiteY16" fmla="*/ 983462 h 1157198"/>
              <a:gd name="connsiteX17" fmla="*/ 521115 w 1447800"/>
              <a:gd name="connsiteY17" fmla="*/ 1157198 h 1157198"/>
              <a:gd name="connsiteX18" fmla="*/ 365667 w 1447800"/>
              <a:gd name="connsiteY18" fmla="*/ 992606 h 1157198"/>
              <a:gd name="connsiteX19" fmla="*/ 0 w 1447800"/>
              <a:gd name="connsiteY19" fmla="*/ 990006 h 1157198"/>
              <a:gd name="connsiteX20" fmla="*/ 0 w 1447800"/>
              <a:gd name="connsiteY20" fmla="*/ 151806 h 115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7800" h="1157198">
                <a:moveTo>
                  <a:pt x="0" y="151806"/>
                </a:moveTo>
                <a:lnTo>
                  <a:pt x="342993" y="154854"/>
                </a:lnTo>
                <a:lnTo>
                  <a:pt x="516729" y="301158"/>
                </a:lnTo>
                <a:lnTo>
                  <a:pt x="653889" y="154854"/>
                </a:lnTo>
                <a:lnTo>
                  <a:pt x="952978" y="157294"/>
                </a:lnTo>
                <a:cubicBezTo>
                  <a:pt x="951909" y="106547"/>
                  <a:pt x="950841" y="55801"/>
                  <a:pt x="949772" y="5054"/>
                </a:cubicBezTo>
                <a:lnTo>
                  <a:pt x="1125985" y="0"/>
                </a:lnTo>
                <a:lnTo>
                  <a:pt x="1297244" y="5054"/>
                </a:lnTo>
                <a:lnTo>
                  <a:pt x="1291307" y="148152"/>
                </a:lnTo>
                <a:lnTo>
                  <a:pt x="1447800" y="151806"/>
                </a:lnTo>
                <a:lnTo>
                  <a:pt x="1447800" y="990006"/>
                </a:lnTo>
                <a:lnTo>
                  <a:pt x="1294499" y="987796"/>
                </a:lnTo>
                <a:lnTo>
                  <a:pt x="1294022" y="841969"/>
                </a:lnTo>
                <a:lnTo>
                  <a:pt x="1133898" y="839843"/>
                </a:lnTo>
                <a:lnTo>
                  <a:pt x="969648" y="846302"/>
                </a:lnTo>
                <a:lnTo>
                  <a:pt x="969171" y="983462"/>
                </a:lnTo>
                <a:lnTo>
                  <a:pt x="658275" y="983462"/>
                </a:lnTo>
                <a:lnTo>
                  <a:pt x="521115" y="1157198"/>
                </a:lnTo>
                <a:lnTo>
                  <a:pt x="365667" y="992606"/>
                </a:lnTo>
                <a:lnTo>
                  <a:pt x="0" y="990006"/>
                </a:lnTo>
                <a:lnTo>
                  <a:pt x="0" y="151806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case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32755" y="5826176"/>
            <a:ext cx="1382651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Select</a:t>
            </a:r>
          </a:p>
        </p:txBody>
      </p:sp>
      <p:sp>
        <p:nvSpPr>
          <p:cNvPr id="7" name="Rectangle 4"/>
          <p:cNvSpPr/>
          <p:nvPr/>
        </p:nvSpPr>
        <p:spPr>
          <a:xfrm>
            <a:off x="2073332" y="5821737"/>
            <a:ext cx="1382651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GroupBy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stCxn id="5" idx="17"/>
            <a:endCxn id="6" idx="2"/>
          </p:cNvCxnSpPr>
          <p:nvPr/>
        </p:nvCxnSpPr>
        <p:spPr>
          <a:xfrm flipH="1">
            <a:off x="1026232" y="5518665"/>
            <a:ext cx="527131" cy="617706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17"/>
            <a:endCxn id="7" idx="2"/>
          </p:cNvCxnSpPr>
          <p:nvPr/>
        </p:nvCxnSpPr>
        <p:spPr>
          <a:xfrm>
            <a:off x="1553363" y="5518665"/>
            <a:ext cx="1013446" cy="613267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5" idx="13"/>
          </p:cNvCxnSpPr>
          <p:nvPr/>
        </p:nvCxnSpPr>
        <p:spPr>
          <a:xfrm flipV="1">
            <a:off x="1553363" y="5216586"/>
            <a:ext cx="585208" cy="61093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5" idx="13"/>
          </p:cNvCxnSpPr>
          <p:nvPr/>
        </p:nvCxnSpPr>
        <p:spPr>
          <a:xfrm flipH="1" flipV="1">
            <a:off x="2138571" y="5216586"/>
            <a:ext cx="975333" cy="61093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7" idx="17"/>
            <a:endCxn id="5" idx="2"/>
          </p:cNvCxnSpPr>
          <p:nvPr/>
        </p:nvCxnSpPr>
        <p:spPr>
          <a:xfrm flipH="1">
            <a:off x="1549174" y="4418968"/>
            <a:ext cx="4189" cy="284862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6"/>
            <a:endCxn id="17" idx="13"/>
          </p:cNvCxnSpPr>
          <p:nvPr/>
        </p:nvCxnSpPr>
        <p:spPr>
          <a:xfrm flipV="1">
            <a:off x="2131014" y="4126577"/>
            <a:ext cx="7557" cy="29059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/>
          <p:cNvSpPr/>
          <p:nvPr/>
        </p:nvSpPr>
        <p:spPr>
          <a:xfrm>
            <a:off x="3604704" y="5821737"/>
            <a:ext cx="1600200" cy="1031824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7800" h="984952">
                <a:moveTo>
                  <a:pt x="0" y="146752"/>
                </a:moveTo>
                <a:lnTo>
                  <a:pt x="342993" y="149800"/>
                </a:lnTo>
                <a:lnTo>
                  <a:pt x="516729" y="296104"/>
                </a:lnTo>
                <a:lnTo>
                  <a:pt x="653889" y="149800"/>
                </a:lnTo>
                <a:lnTo>
                  <a:pt x="952978" y="152240"/>
                </a:lnTo>
                <a:cubicBezTo>
                  <a:pt x="951909" y="101493"/>
                  <a:pt x="950841" y="50747"/>
                  <a:pt x="949772" y="0"/>
                </a:cubicBezTo>
                <a:lnTo>
                  <a:pt x="1297244" y="0"/>
                </a:lnTo>
                <a:lnTo>
                  <a:pt x="1291307" y="143098"/>
                </a:lnTo>
                <a:lnTo>
                  <a:pt x="1447800" y="146752"/>
                </a:lnTo>
                <a:lnTo>
                  <a:pt x="1447800" y="984952"/>
                </a:lnTo>
                <a:lnTo>
                  <a:pt x="0" y="984952"/>
                </a:lnTo>
                <a:lnTo>
                  <a:pt x="0" y="146752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Aggregate</a:t>
            </a:r>
          </a:p>
        </p:txBody>
      </p:sp>
      <p:cxnSp>
        <p:nvCxnSpPr>
          <p:cNvPr id="15" name="Straight Arrow Connector 14"/>
          <p:cNvCxnSpPr>
            <a:stCxn id="5" idx="17"/>
            <a:endCxn id="14" idx="2"/>
          </p:cNvCxnSpPr>
          <p:nvPr/>
        </p:nvCxnSpPr>
        <p:spPr>
          <a:xfrm>
            <a:off x="1553363" y="5518665"/>
            <a:ext cx="2622463" cy="613267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5" idx="13"/>
          </p:cNvCxnSpPr>
          <p:nvPr/>
        </p:nvCxnSpPr>
        <p:spPr>
          <a:xfrm flipH="1" flipV="1">
            <a:off x="2138571" y="5216586"/>
            <a:ext cx="2677037" cy="60515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4"/>
          <p:cNvSpPr/>
          <p:nvPr/>
        </p:nvSpPr>
        <p:spPr>
          <a:xfrm>
            <a:off x="1055697" y="3352800"/>
            <a:ext cx="1382651" cy="1066168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1133898 w 1447800"/>
              <a:gd name="connsiteY12" fmla="*/ 834789 h 1152144"/>
              <a:gd name="connsiteX13" fmla="*/ 969648 w 1447800"/>
              <a:gd name="connsiteY13" fmla="*/ 841248 h 1152144"/>
              <a:gd name="connsiteX14" fmla="*/ 969171 w 1447800"/>
              <a:gd name="connsiteY14" fmla="*/ 978408 h 1152144"/>
              <a:gd name="connsiteX15" fmla="*/ 658275 w 1447800"/>
              <a:gd name="connsiteY15" fmla="*/ 978408 h 1152144"/>
              <a:gd name="connsiteX16" fmla="*/ 521115 w 1447800"/>
              <a:gd name="connsiteY16" fmla="*/ 1152144 h 1152144"/>
              <a:gd name="connsiteX17" fmla="*/ 365667 w 1447800"/>
              <a:gd name="connsiteY17" fmla="*/ 987552 h 1152144"/>
              <a:gd name="connsiteX18" fmla="*/ 0 w 1447800"/>
              <a:gd name="connsiteY18" fmla="*/ 984952 h 1152144"/>
              <a:gd name="connsiteX19" fmla="*/ 0 w 1447800"/>
              <a:gd name="connsiteY19" fmla="*/ 146752 h 1152144"/>
              <a:gd name="connsiteX0" fmla="*/ 0 w 1447800"/>
              <a:gd name="connsiteY0" fmla="*/ 151806 h 1157198"/>
              <a:gd name="connsiteX1" fmla="*/ 342993 w 1447800"/>
              <a:gd name="connsiteY1" fmla="*/ 154854 h 1157198"/>
              <a:gd name="connsiteX2" fmla="*/ 516729 w 1447800"/>
              <a:gd name="connsiteY2" fmla="*/ 301158 h 1157198"/>
              <a:gd name="connsiteX3" fmla="*/ 653889 w 1447800"/>
              <a:gd name="connsiteY3" fmla="*/ 154854 h 1157198"/>
              <a:gd name="connsiteX4" fmla="*/ 952978 w 1447800"/>
              <a:gd name="connsiteY4" fmla="*/ 157294 h 1157198"/>
              <a:gd name="connsiteX5" fmla="*/ 949772 w 1447800"/>
              <a:gd name="connsiteY5" fmla="*/ 5054 h 1157198"/>
              <a:gd name="connsiteX6" fmla="*/ 1125985 w 1447800"/>
              <a:gd name="connsiteY6" fmla="*/ 0 h 1157198"/>
              <a:gd name="connsiteX7" fmla="*/ 1297244 w 1447800"/>
              <a:gd name="connsiteY7" fmla="*/ 5054 h 1157198"/>
              <a:gd name="connsiteX8" fmla="*/ 1291307 w 1447800"/>
              <a:gd name="connsiteY8" fmla="*/ 148152 h 1157198"/>
              <a:gd name="connsiteX9" fmla="*/ 1447800 w 1447800"/>
              <a:gd name="connsiteY9" fmla="*/ 151806 h 1157198"/>
              <a:gd name="connsiteX10" fmla="*/ 1447800 w 1447800"/>
              <a:gd name="connsiteY10" fmla="*/ 990006 h 1157198"/>
              <a:gd name="connsiteX11" fmla="*/ 1294499 w 1447800"/>
              <a:gd name="connsiteY11" fmla="*/ 987796 h 1157198"/>
              <a:gd name="connsiteX12" fmla="*/ 1294022 w 1447800"/>
              <a:gd name="connsiteY12" fmla="*/ 841969 h 1157198"/>
              <a:gd name="connsiteX13" fmla="*/ 1133898 w 1447800"/>
              <a:gd name="connsiteY13" fmla="*/ 839843 h 1157198"/>
              <a:gd name="connsiteX14" fmla="*/ 969648 w 1447800"/>
              <a:gd name="connsiteY14" fmla="*/ 846302 h 1157198"/>
              <a:gd name="connsiteX15" fmla="*/ 969171 w 1447800"/>
              <a:gd name="connsiteY15" fmla="*/ 983462 h 1157198"/>
              <a:gd name="connsiteX16" fmla="*/ 658275 w 1447800"/>
              <a:gd name="connsiteY16" fmla="*/ 983462 h 1157198"/>
              <a:gd name="connsiteX17" fmla="*/ 521115 w 1447800"/>
              <a:gd name="connsiteY17" fmla="*/ 1157198 h 1157198"/>
              <a:gd name="connsiteX18" fmla="*/ 365667 w 1447800"/>
              <a:gd name="connsiteY18" fmla="*/ 992606 h 1157198"/>
              <a:gd name="connsiteX19" fmla="*/ 0 w 1447800"/>
              <a:gd name="connsiteY19" fmla="*/ 990006 h 1157198"/>
              <a:gd name="connsiteX20" fmla="*/ 0 w 1447800"/>
              <a:gd name="connsiteY20" fmla="*/ 151806 h 115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7800" h="1157198">
                <a:moveTo>
                  <a:pt x="0" y="151806"/>
                </a:moveTo>
                <a:lnTo>
                  <a:pt x="342993" y="154854"/>
                </a:lnTo>
                <a:lnTo>
                  <a:pt x="516729" y="301158"/>
                </a:lnTo>
                <a:lnTo>
                  <a:pt x="653889" y="154854"/>
                </a:lnTo>
                <a:lnTo>
                  <a:pt x="952978" y="157294"/>
                </a:lnTo>
                <a:cubicBezTo>
                  <a:pt x="951909" y="106547"/>
                  <a:pt x="950841" y="55801"/>
                  <a:pt x="949772" y="5054"/>
                </a:cubicBezTo>
                <a:lnTo>
                  <a:pt x="1125985" y="0"/>
                </a:lnTo>
                <a:lnTo>
                  <a:pt x="1297244" y="5054"/>
                </a:lnTo>
                <a:lnTo>
                  <a:pt x="1291307" y="148152"/>
                </a:lnTo>
                <a:lnTo>
                  <a:pt x="1447800" y="151806"/>
                </a:lnTo>
                <a:lnTo>
                  <a:pt x="1447800" y="990006"/>
                </a:lnTo>
                <a:lnTo>
                  <a:pt x="1294499" y="987796"/>
                </a:lnTo>
                <a:lnTo>
                  <a:pt x="1294022" y="841969"/>
                </a:lnTo>
                <a:lnTo>
                  <a:pt x="1133898" y="839843"/>
                </a:lnTo>
                <a:lnTo>
                  <a:pt x="969648" y="846302"/>
                </a:lnTo>
                <a:lnTo>
                  <a:pt x="969171" y="983462"/>
                </a:lnTo>
                <a:lnTo>
                  <a:pt x="658275" y="983462"/>
                </a:lnTo>
                <a:lnTo>
                  <a:pt x="521115" y="1157198"/>
                </a:lnTo>
                <a:lnTo>
                  <a:pt x="365667" y="992606"/>
                </a:lnTo>
                <a:lnTo>
                  <a:pt x="0" y="990006"/>
                </a:lnTo>
                <a:lnTo>
                  <a:pt x="0" y="151806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*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1055697" y="2286632"/>
            <a:ext cx="1382651" cy="1066168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1133898 w 1447800"/>
              <a:gd name="connsiteY12" fmla="*/ 834789 h 1152144"/>
              <a:gd name="connsiteX13" fmla="*/ 969648 w 1447800"/>
              <a:gd name="connsiteY13" fmla="*/ 841248 h 1152144"/>
              <a:gd name="connsiteX14" fmla="*/ 969171 w 1447800"/>
              <a:gd name="connsiteY14" fmla="*/ 978408 h 1152144"/>
              <a:gd name="connsiteX15" fmla="*/ 658275 w 1447800"/>
              <a:gd name="connsiteY15" fmla="*/ 978408 h 1152144"/>
              <a:gd name="connsiteX16" fmla="*/ 521115 w 1447800"/>
              <a:gd name="connsiteY16" fmla="*/ 1152144 h 1152144"/>
              <a:gd name="connsiteX17" fmla="*/ 365667 w 1447800"/>
              <a:gd name="connsiteY17" fmla="*/ 987552 h 1152144"/>
              <a:gd name="connsiteX18" fmla="*/ 0 w 1447800"/>
              <a:gd name="connsiteY18" fmla="*/ 984952 h 1152144"/>
              <a:gd name="connsiteX19" fmla="*/ 0 w 1447800"/>
              <a:gd name="connsiteY19" fmla="*/ 146752 h 1152144"/>
              <a:gd name="connsiteX0" fmla="*/ 0 w 1447800"/>
              <a:gd name="connsiteY0" fmla="*/ 151806 h 1157198"/>
              <a:gd name="connsiteX1" fmla="*/ 342993 w 1447800"/>
              <a:gd name="connsiteY1" fmla="*/ 154854 h 1157198"/>
              <a:gd name="connsiteX2" fmla="*/ 516729 w 1447800"/>
              <a:gd name="connsiteY2" fmla="*/ 301158 h 1157198"/>
              <a:gd name="connsiteX3" fmla="*/ 653889 w 1447800"/>
              <a:gd name="connsiteY3" fmla="*/ 154854 h 1157198"/>
              <a:gd name="connsiteX4" fmla="*/ 952978 w 1447800"/>
              <a:gd name="connsiteY4" fmla="*/ 157294 h 1157198"/>
              <a:gd name="connsiteX5" fmla="*/ 949772 w 1447800"/>
              <a:gd name="connsiteY5" fmla="*/ 5054 h 1157198"/>
              <a:gd name="connsiteX6" fmla="*/ 1125985 w 1447800"/>
              <a:gd name="connsiteY6" fmla="*/ 0 h 1157198"/>
              <a:gd name="connsiteX7" fmla="*/ 1297244 w 1447800"/>
              <a:gd name="connsiteY7" fmla="*/ 5054 h 1157198"/>
              <a:gd name="connsiteX8" fmla="*/ 1291307 w 1447800"/>
              <a:gd name="connsiteY8" fmla="*/ 148152 h 1157198"/>
              <a:gd name="connsiteX9" fmla="*/ 1447800 w 1447800"/>
              <a:gd name="connsiteY9" fmla="*/ 151806 h 1157198"/>
              <a:gd name="connsiteX10" fmla="*/ 1447800 w 1447800"/>
              <a:gd name="connsiteY10" fmla="*/ 990006 h 1157198"/>
              <a:gd name="connsiteX11" fmla="*/ 1294499 w 1447800"/>
              <a:gd name="connsiteY11" fmla="*/ 987796 h 1157198"/>
              <a:gd name="connsiteX12" fmla="*/ 1294022 w 1447800"/>
              <a:gd name="connsiteY12" fmla="*/ 841969 h 1157198"/>
              <a:gd name="connsiteX13" fmla="*/ 1133898 w 1447800"/>
              <a:gd name="connsiteY13" fmla="*/ 839843 h 1157198"/>
              <a:gd name="connsiteX14" fmla="*/ 969648 w 1447800"/>
              <a:gd name="connsiteY14" fmla="*/ 846302 h 1157198"/>
              <a:gd name="connsiteX15" fmla="*/ 969171 w 1447800"/>
              <a:gd name="connsiteY15" fmla="*/ 983462 h 1157198"/>
              <a:gd name="connsiteX16" fmla="*/ 658275 w 1447800"/>
              <a:gd name="connsiteY16" fmla="*/ 983462 h 1157198"/>
              <a:gd name="connsiteX17" fmla="*/ 521115 w 1447800"/>
              <a:gd name="connsiteY17" fmla="*/ 1157198 h 1157198"/>
              <a:gd name="connsiteX18" fmla="*/ 365667 w 1447800"/>
              <a:gd name="connsiteY18" fmla="*/ 992606 h 1157198"/>
              <a:gd name="connsiteX19" fmla="*/ 0 w 1447800"/>
              <a:gd name="connsiteY19" fmla="*/ 990006 h 1157198"/>
              <a:gd name="connsiteX20" fmla="*/ 0 w 1447800"/>
              <a:gd name="connsiteY20" fmla="*/ 151806 h 115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7800" h="1157198">
                <a:moveTo>
                  <a:pt x="0" y="151806"/>
                </a:moveTo>
                <a:lnTo>
                  <a:pt x="342993" y="154854"/>
                </a:lnTo>
                <a:lnTo>
                  <a:pt x="516729" y="301158"/>
                </a:lnTo>
                <a:lnTo>
                  <a:pt x="653889" y="154854"/>
                </a:lnTo>
                <a:lnTo>
                  <a:pt x="952978" y="157294"/>
                </a:lnTo>
                <a:cubicBezTo>
                  <a:pt x="951909" y="106547"/>
                  <a:pt x="950841" y="55801"/>
                  <a:pt x="949772" y="5054"/>
                </a:cubicBezTo>
                <a:lnTo>
                  <a:pt x="1125985" y="0"/>
                </a:lnTo>
                <a:lnTo>
                  <a:pt x="1297244" y="5054"/>
                </a:lnTo>
                <a:lnTo>
                  <a:pt x="1291307" y="148152"/>
                </a:lnTo>
                <a:lnTo>
                  <a:pt x="1447800" y="151806"/>
                </a:lnTo>
                <a:lnTo>
                  <a:pt x="1447800" y="990006"/>
                </a:lnTo>
                <a:lnTo>
                  <a:pt x="1294499" y="987796"/>
                </a:lnTo>
                <a:lnTo>
                  <a:pt x="1294022" y="841969"/>
                </a:lnTo>
                <a:lnTo>
                  <a:pt x="1133898" y="839843"/>
                </a:lnTo>
                <a:lnTo>
                  <a:pt x="969648" y="846302"/>
                </a:lnTo>
                <a:lnTo>
                  <a:pt x="969171" y="983462"/>
                </a:lnTo>
                <a:lnTo>
                  <a:pt x="658275" y="983462"/>
                </a:lnTo>
                <a:lnTo>
                  <a:pt x="521115" y="1157198"/>
                </a:lnTo>
                <a:lnTo>
                  <a:pt x="365667" y="992606"/>
                </a:lnTo>
                <a:lnTo>
                  <a:pt x="0" y="990006"/>
                </a:lnTo>
                <a:lnTo>
                  <a:pt x="0" y="151806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MC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>
            <a:stCxn id="17" idx="6"/>
            <a:endCxn id="18" idx="13"/>
          </p:cNvCxnSpPr>
          <p:nvPr/>
        </p:nvCxnSpPr>
        <p:spPr>
          <a:xfrm flipV="1">
            <a:off x="2131014" y="3060409"/>
            <a:ext cx="7557" cy="29239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8" idx="17"/>
            <a:endCxn id="17" idx="2"/>
          </p:cNvCxnSpPr>
          <p:nvPr/>
        </p:nvCxnSpPr>
        <p:spPr>
          <a:xfrm flipH="1">
            <a:off x="1549174" y="3352800"/>
            <a:ext cx="4189" cy="277468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4"/>
          <p:cNvSpPr/>
          <p:nvPr/>
        </p:nvSpPr>
        <p:spPr>
          <a:xfrm>
            <a:off x="1055697" y="1219832"/>
            <a:ext cx="1382651" cy="1066168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1133898 w 1447800"/>
              <a:gd name="connsiteY12" fmla="*/ 834789 h 1152144"/>
              <a:gd name="connsiteX13" fmla="*/ 969648 w 1447800"/>
              <a:gd name="connsiteY13" fmla="*/ 841248 h 1152144"/>
              <a:gd name="connsiteX14" fmla="*/ 969171 w 1447800"/>
              <a:gd name="connsiteY14" fmla="*/ 978408 h 1152144"/>
              <a:gd name="connsiteX15" fmla="*/ 658275 w 1447800"/>
              <a:gd name="connsiteY15" fmla="*/ 978408 h 1152144"/>
              <a:gd name="connsiteX16" fmla="*/ 521115 w 1447800"/>
              <a:gd name="connsiteY16" fmla="*/ 1152144 h 1152144"/>
              <a:gd name="connsiteX17" fmla="*/ 365667 w 1447800"/>
              <a:gd name="connsiteY17" fmla="*/ 987552 h 1152144"/>
              <a:gd name="connsiteX18" fmla="*/ 0 w 1447800"/>
              <a:gd name="connsiteY18" fmla="*/ 984952 h 1152144"/>
              <a:gd name="connsiteX19" fmla="*/ 0 w 1447800"/>
              <a:gd name="connsiteY19" fmla="*/ 146752 h 1152144"/>
              <a:gd name="connsiteX0" fmla="*/ 0 w 1447800"/>
              <a:gd name="connsiteY0" fmla="*/ 151806 h 1157198"/>
              <a:gd name="connsiteX1" fmla="*/ 342993 w 1447800"/>
              <a:gd name="connsiteY1" fmla="*/ 154854 h 1157198"/>
              <a:gd name="connsiteX2" fmla="*/ 516729 w 1447800"/>
              <a:gd name="connsiteY2" fmla="*/ 301158 h 1157198"/>
              <a:gd name="connsiteX3" fmla="*/ 653889 w 1447800"/>
              <a:gd name="connsiteY3" fmla="*/ 154854 h 1157198"/>
              <a:gd name="connsiteX4" fmla="*/ 952978 w 1447800"/>
              <a:gd name="connsiteY4" fmla="*/ 157294 h 1157198"/>
              <a:gd name="connsiteX5" fmla="*/ 949772 w 1447800"/>
              <a:gd name="connsiteY5" fmla="*/ 5054 h 1157198"/>
              <a:gd name="connsiteX6" fmla="*/ 1125985 w 1447800"/>
              <a:gd name="connsiteY6" fmla="*/ 0 h 1157198"/>
              <a:gd name="connsiteX7" fmla="*/ 1297244 w 1447800"/>
              <a:gd name="connsiteY7" fmla="*/ 5054 h 1157198"/>
              <a:gd name="connsiteX8" fmla="*/ 1291307 w 1447800"/>
              <a:gd name="connsiteY8" fmla="*/ 148152 h 1157198"/>
              <a:gd name="connsiteX9" fmla="*/ 1447800 w 1447800"/>
              <a:gd name="connsiteY9" fmla="*/ 151806 h 1157198"/>
              <a:gd name="connsiteX10" fmla="*/ 1447800 w 1447800"/>
              <a:gd name="connsiteY10" fmla="*/ 990006 h 1157198"/>
              <a:gd name="connsiteX11" fmla="*/ 1294499 w 1447800"/>
              <a:gd name="connsiteY11" fmla="*/ 987796 h 1157198"/>
              <a:gd name="connsiteX12" fmla="*/ 1294022 w 1447800"/>
              <a:gd name="connsiteY12" fmla="*/ 841969 h 1157198"/>
              <a:gd name="connsiteX13" fmla="*/ 1133898 w 1447800"/>
              <a:gd name="connsiteY13" fmla="*/ 839843 h 1157198"/>
              <a:gd name="connsiteX14" fmla="*/ 969648 w 1447800"/>
              <a:gd name="connsiteY14" fmla="*/ 846302 h 1157198"/>
              <a:gd name="connsiteX15" fmla="*/ 969171 w 1447800"/>
              <a:gd name="connsiteY15" fmla="*/ 983462 h 1157198"/>
              <a:gd name="connsiteX16" fmla="*/ 658275 w 1447800"/>
              <a:gd name="connsiteY16" fmla="*/ 983462 h 1157198"/>
              <a:gd name="connsiteX17" fmla="*/ 521115 w 1447800"/>
              <a:gd name="connsiteY17" fmla="*/ 1157198 h 1157198"/>
              <a:gd name="connsiteX18" fmla="*/ 365667 w 1447800"/>
              <a:gd name="connsiteY18" fmla="*/ 992606 h 1157198"/>
              <a:gd name="connsiteX19" fmla="*/ 0 w 1447800"/>
              <a:gd name="connsiteY19" fmla="*/ 990006 h 1157198"/>
              <a:gd name="connsiteX20" fmla="*/ 0 w 1447800"/>
              <a:gd name="connsiteY20" fmla="*/ 151806 h 115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7800" h="1157198">
                <a:moveTo>
                  <a:pt x="0" y="151806"/>
                </a:moveTo>
                <a:lnTo>
                  <a:pt x="342993" y="154854"/>
                </a:lnTo>
                <a:lnTo>
                  <a:pt x="516729" y="301158"/>
                </a:lnTo>
                <a:lnTo>
                  <a:pt x="653889" y="154854"/>
                </a:lnTo>
                <a:lnTo>
                  <a:pt x="952978" y="157294"/>
                </a:lnTo>
                <a:cubicBezTo>
                  <a:pt x="951909" y="106547"/>
                  <a:pt x="950841" y="55801"/>
                  <a:pt x="949772" y="5054"/>
                </a:cubicBezTo>
                <a:lnTo>
                  <a:pt x="1125985" y="0"/>
                </a:lnTo>
                <a:lnTo>
                  <a:pt x="1297244" y="5054"/>
                </a:lnTo>
                <a:lnTo>
                  <a:pt x="1291307" y="148152"/>
                </a:lnTo>
                <a:lnTo>
                  <a:pt x="1447800" y="151806"/>
                </a:lnTo>
                <a:lnTo>
                  <a:pt x="1447800" y="990006"/>
                </a:lnTo>
                <a:lnTo>
                  <a:pt x="1294499" y="987796"/>
                </a:lnTo>
                <a:lnTo>
                  <a:pt x="1294022" y="841969"/>
                </a:lnTo>
                <a:lnTo>
                  <a:pt x="1133898" y="839843"/>
                </a:lnTo>
                <a:lnTo>
                  <a:pt x="969648" y="846302"/>
                </a:lnTo>
                <a:lnTo>
                  <a:pt x="969171" y="983462"/>
                </a:lnTo>
                <a:lnTo>
                  <a:pt x="658275" y="983462"/>
                </a:lnTo>
                <a:lnTo>
                  <a:pt x="521115" y="1157198"/>
                </a:lnTo>
                <a:lnTo>
                  <a:pt x="365667" y="992606"/>
                </a:lnTo>
                <a:lnTo>
                  <a:pt x="0" y="990006"/>
                </a:lnTo>
                <a:lnTo>
                  <a:pt x="0" y="151806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Cluster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>
            <a:stCxn id="18" idx="6"/>
            <a:endCxn id="21" idx="13"/>
          </p:cNvCxnSpPr>
          <p:nvPr/>
        </p:nvCxnSpPr>
        <p:spPr>
          <a:xfrm flipV="1">
            <a:off x="2131014" y="1993609"/>
            <a:ext cx="7557" cy="293023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17"/>
            <a:endCxn id="18" idx="2"/>
          </p:cNvCxnSpPr>
          <p:nvPr/>
        </p:nvCxnSpPr>
        <p:spPr>
          <a:xfrm flipH="1">
            <a:off x="1549174" y="2286000"/>
            <a:ext cx="4189" cy="278100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"/>
          <p:cNvSpPr/>
          <p:nvPr/>
        </p:nvSpPr>
        <p:spPr>
          <a:xfrm>
            <a:off x="1055697" y="153664"/>
            <a:ext cx="1382651" cy="1066168"/>
          </a:xfrm>
          <a:custGeom>
            <a:avLst/>
            <a:gdLst>
              <a:gd name="connsiteX0" fmla="*/ 0 w 1447800"/>
              <a:gd name="connsiteY0" fmla="*/ 0 h 838200"/>
              <a:gd name="connsiteX1" fmla="*/ 1447800 w 1447800"/>
              <a:gd name="connsiteY1" fmla="*/ 0 h 838200"/>
              <a:gd name="connsiteX2" fmla="*/ 1447800 w 1447800"/>
              <a:gd name="connsiteY2" fmla="*/ 838200 h 838200"/>
              <a:gd name="connsiteX3" fmla="*/ 0 w 1447800"/>
              <a:gd name="connsiteY3" fmla="*/ 838200 h 838200"/>
              <a:gd name="connsiteX4" fmla="*/ 0 w 1447800"/>
              <a:gd name="connsiteY4" fmla="*/ 0 h 838200"/>
              <a:gd name="connsiteX0" fmla="*/ 0 w 1447800"/>
              <a:gd name="connsiteY0" fmla="*/ 6096 h 844296"/>
              <a:gd name="connsiteX1" fmla="*/ 233265 w 1447800"/>
              <a:gd name="connsiteY1" fmla="*/ 0 h 844296"/>
              <a:gd name="connsiteX2" fmla="*/ 1447800 w 1447800"/>
              <a:gd name="connsiteY2" fmla="*/ 6096 h 844296"/>
              <a:gd name="connsiteX3" fmla="*/ 1447800 w 1447800"/>
              <a:gd name="connsiteY3" fmla="*/ 844296 h 844296"/>
              <a:gd name="connsiteX4" fmla="*/ 0 w 1447800"/>
              <a:gd name="connsiteY4" fmla="*/ 844296 h 844296"/>
              <a:gd name="connsiteX5" fmla="*/ 0 w 1447800"/>
              <a:gd name="connsiteY5" fmla="*/ 6096 h 844296"/>
              <a:gd name="connsiteX0" fmla="*/ 0 w 1447800"/>
              <a:gd name="connsiteY0" fmla="*/ 0 h 838200"/>
              <a:gd name="connsiteX1" fmla="*/ 516729 w 1447800"/>
              <a:gd name="connsiteY1" fmla="*/ 3048 h 838200"/>
              <a:gd name="connsiteX2" fmla="*/ 1447800 w 1447800"/>
              <a:gd name="connsiteY2" fmla="*/ 0 h 838200"/>
              <a:gd name="connsiteX3" fmla="*/ 1447800 w 1447800"/>
              <a:gd name="connsiteY3" fmla="*/ 838200 h 838200"/>
              <a:gd name="connsiteX4" fmla="*/ 0 w 1447800"/>
              <a:gd name="connsiteY4" fmla="*/ 838200 h 838200"/>
              <a:gd name="connsiteX5" fmla="*/ 0 w 1447800"/>
              <a:gd name="connsiteY5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1447800 w 1447800"/>
              <a:gd name="connsiteY3" fmla="*/ 0 h 838200"/>
              <a:gd name="connsiteX4" fmla="*/ 1447800 w 1447800"/>
              <a:gd name="connsiteY4" fmla="*/ 838200 h 838200"/>
              <a:gd name="connsiteX5" fmla="*/ 0 w 1447800"/>
              <a:gd name="connsiteY5" fmla="*/ 838200 h 838200"/>
              <a:gd name="connsiteX6" fmla="*/ 0 w 1447800"/>
              <a:gd name="connsiteY6" fmla="*/ 0 h 838200"/>
              <a:gd name="connsiteX0" fmla="*/ 0 w 1447800"/>
              <a:gd name="connsiteY0" fmla="*/ 0 h 838200"/>
              <a:gd name="connsiteX1" fmla="*/ 96105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3048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717897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0 h 838200"/>
              <a:gd name="connsiteX1" fmla="*/ 342993 w 1447800"/>
              <a:gd name="connsiteY1" fmla="*/ 3048 h 838200"/>
              <a:gd name="connsiteX2" fmla="*/ 516729 w 1447800"/>
              <a:gd name="connsiteY2" fmla="*/ 149352 h 838200"/>
              <a:gd name="connsiteX3" fmla="*/ 653889 w 1447800"/>
              <a:gd name="connsiteY3" fmla="*/ 3048 h 838200"/>
              <a:gd name="connsiteX4" fmla="*/ 1447800 w 1447800"/>
              <a:gd name="connsiteY4" fmla="*/ 0 h 838200"/>
              <a:gd name="connsiteX5" fmla="*/ 1447800 w 1447800"/>
              <a:gd name="connsiteY5" fmla="*/ 838200 h 838200"/>
              <a:gd name="connsiteX6" fmla="*/ 0 w 1447800"/>
              <a:gd name="connsiteY6" fmla="*/ 838200 h 838200"/>
              <a:gd name="connsiteX7" fmla="*/ 0 w 1447800"/>
              <a:gd name="connsiteY7" fmla="*/ 0 h 838200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447800 w 1447800"/>
              <a:gd name="connsiteY5" fmla="*/ 9593 h 847793"/>
              <a:gd name="connsiteX6" fmla="*/ 1447800 w 1447800"/>
              <a:gd name="connsiteY6" fmla="*/ 847793 h 847793"/>
              <a:gd name="connsiteX7" fmla="*/ 0 w 1447800"/>
              <a:gd name="connsiteY7" fmla="*/ 847793 h 847793"/>
              <a:gd name="connsiteX8" fmla="*/ 0 w 1447800"/>
              <a:gd name="connsiteY8" fmla="*/ 9593 h 847793"/>
              <a:gd name="connsiteX0" fmla="*/ 0 w 1447800"/>
              <a:gd name="connsiteY0" fmla="*/ 9593 h 847793"/>
              <a:gd name="connsiteX1" fmla="*/ 342993 w 1447800"/>
              <a:gd name="connsiteY1" fmla="*/ 12641 h 847793"/>
              <a:gd name="connsiteX2" fmla="*/ 516729 w 1447800"/>
              <a:gd name="connsiteY2" fmla="*/ 158945 h 847793"/>
              <a:gd name="connsiteX3" fmla="*/ 653889 w 1447800"/>
              <a:gd name="connsiteY3" fmla="*/ 12641 h 847793"/>
              <a:gd name="connsiteX4" fmla="*/ 958916 w 1447800"/>
              <a:gd name="connsiteY4" fmla="*/ 0 h 847793"/>
              <a:gd name="connsiteX5" fmla="*/ 1297244 w 1447800"/>
              <a:gd name="connsiteY5" fmla="*/ 1 h 847793"/>
              <a:gd name="connsiteX6" fmla="*/ 1447800 w 1447800"/>
              <a:gd name="connsiteY6" fmla="*/ 9593 h 847793"/>
              <a:gd name="connsiteX7" fmla="*/ 1447800 w 1447800"/>
              <a:gd name="connsiteY7" fmla="*/ 847793 h 847793"/>
              <a:gd name="connsiteX8" fmla="*/ 0 w 1447800"/>
              <a:gd name="connsiteY8" fmla="*/ 847793 h 847793"/>
              <a:gd name="connsiteX9" fmla="*/ 0 w 1447800"/>
              <a:gd name="connsiteY9" fmla="*/ 9593 h 847793"/>
              <a:gd name="connsiteX0" fmla="*/ 0 w 1447800"/>
              <a:gd name="connsiteY0" fmla="*/ 18736 h 856936"/>
              <a:gd name="connsiteX1" fmla="*/ 342993 w 1447800"/>
              <a:gd name="connsiteY1" fmla="*/ 21784 h 856936"/>
              <a:gd name="connsiteX2" fmla="*/ 516729 w 1447800"/>
              <a:gd name="connsiteY2" fmla="*/ 168088 h 856936"/>
              <a:gd name="connsiteX3" fmla="*/ 653889 w 1447800"/>
              <a:gd name="connsiteY3" fmla="*/ 21784 h 856936"/>
              <a:gd name="connsiteX4" fmla="*/ 958916 w 1447800"/>
              <a:gd name="connsiteY4" fmla="*/ 9143 h 856936"/>
              <a:gd name="connsiteX5" fmla="*/ 1050356 w 1447800"/>
              <a:gd name="connsiteY5" fmla="*/ 0 h 856936"/>
              <a:gd name="connsiteX6" fmla="*/ 1297244 w 1447800"/>
              <a:gd name="connsiteY6" fmla="*/ 9144 h 856936"/>
              <a:gd name="connsiteX7" fmla="*/ 1447800 w 1447800"/>
              <a:gd name="connsiteY7" fmla="*/ 18736 h 856936"/>
              <a:gd name="connsiteX8" fmla="*/ 1447800 w 1447800"/>
              <a:gd name="connsiteY8" fmla="*/ 856936 h 856936"/>
              <a:gd name="connsiteX9" fmla="*/ 0 w 1447800"/>
              <a:gd name="connsiteY9" fmla="*/ 856936 h 856936"/>
              <a:gd name="connsiteX10" fmla="*/ 0 w 1447800"/>
              <a:gd name="connsiteY10" fmla="*/ 18736 h 856936"/>
              <a:gd name="connsiteX0" fmla="*/ 0 w 1447800"/>
              <a:gd name="connsiteY0" fmla="*/ 27880 h 866080"/>
              <a:gd name="connsiteX1" fmla="*/ 342993 w 1447800"/>
              <a:gd name="connsiteY1" fmla="*/ 30928 h 866080"/>
              <a:gd name="connsiteX2" fmla="*/ 516729 w 1447800"/>
              <a:gd name="connsiteY2" fmla="*/ 177232 h 866080"/>
              <a:gd name="connsiteX3" fmla="*/ 653889 w 1447800"/>
              <a:gd name="connsiteY3" fmla="*/ 30928 h 866080"/>
              <a:gd name="connsiteX4" fmla="*/ 958916 w 1447800"/>
              <a:gd name="connsiteY4" fmla="*/ 18287 h 866080"/>
              <a:gd name="connsiteX5" fmla="*/ 1050356 w 1447800"/>
              <a:gd name="connsiteY5" fmla="*/ 9144 h 866080"/>
              <a:gd name="connsiteX6" fmla="*/ 1196660 w 1447800"/>
              <a:gd name="connsiteY6" fmla="*/ 0 h 866080"/>
              <a:gd name="connsiteX7" fmla="*/ 1297244 w 1447800"/>
              <a:gd name="connsiteY7" fmla="*/ 18288 h 866080"/>
              <a:gd name="connsiteX8" fmla="*/ 1447800 w 1447800"/>
              <a:gd name="connsiteY8" fmla="*/ 27880 h 866080"/>
              <a:gd name="connsiteX9" fmla="*/ 1447800 w 1447800"/>
              <a:gd name="connsiteY9" fmla="*/ 866080 h 866080"/>
              <a:gd name="connsiteX10" fmla="*/ 0 w 1447800"/>
              <a:gd name="connsiteY10" fmla="*/ 866080 h 866080"/>
              <a:gd name="connsiteX11" fmla="*/ 0 w 1447800"/>
              <a:gd name="connsiteY11" fmla="*/ 27880 h 866080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1050356 w 1447800"/>
              <a:gd name="connsiteY5" fmla="*/ 128016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37159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8916 w 1447800"/>
              <a:gd name="connsiteY4" fmla="*/ 146303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7244 w 1447800"/>
              <a:gd name="connsiteY7" fmla="*/ 137160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66849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4952"/>
              <a:gd name="connsiteX1" fmla="*/ 342993 w 1447800"/>
              <a:gd name="connsiteY1" fmla="*/ 149800 h 984952"/>
              <a:gd name="connsiteX2" fmla="*/ 516729 w 1447800"/>
              <a:gd name="connsiteY2" fmla="*/ 296104 h 984952"/>
              <a:gd name="connsiteX3" fmla="*/ 653889 w 1447800"/>
              <a:gd name="connsiteY3" fmla="*/ 149800 h 984952"/>
              <a:gd name="connsiteX4" fmla="*/ 952978 w 1447800"/>
              <a:gd name="connsiteY4" fmla="*/ 152240 h 984952"/>
              <a:gd name="connsiteX5" fmla="*/ 949772 w 1447800"/>
              <a:gd name="connsiteY5" fmla="*/ 0 h 984952"/>
              <a:gd name="connsiteX6" fmla="*/ 1297244 w 1447800"/>
              <a:gd name="connsiteY6" fmla="*/ 0 h 984952"/>
              <a:gd name="connsiteX7" fmla="*/ 1291307 w 1447800"/>
              <a:gd name="connsiteY7" fmla="*/ 143098 h 984952"/>
              <a:gd name="connsiteX8" fmla="*/ 1447800 w 1447800"/>
              <a:gd name="connsiteY8" fmla="*/ 146752 h 984952"/>
              <a:gd name="connsiteX9" fmla="*/ 1447800 w 1447800"/>
              <a:gd name="connsiteY9" fmla="*/ 984952 h 984952"/>
              <a:gd name="connsiteX10" fmla="*/ 0 w 1447800"/>
              <a:gd name="connsiteY10" fmla="*/ 984952 h 984952"/>
              <a:gd name="connsiteX11" fmla="*/ 0 w 1447800"/>
              <a:gd name="connsiteY11" fmla="*/ 146752 h 9849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365667 w 1447800"/>
              <a:gd name="connsiteY10" fmla="*/ 987552 h 987552"/>
              <a:gd name="connsiteX11" fmla="*/ 0 w 1447800"/>
              <a:gd name="connsiteY11" fmla="*/ 984952 h 987552"/>
              <a:gd name="connsiteX12" fmla="*/ 0 w 1447800"/>
              <a:gd name="connsiteY12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521115 w 1447800"/>
              <a:gd name="connsiteY10" fmla="*/ 978408 h 987552"/>
              <a:gd name="connsiteX11" fmla="*/ 365667 w 1447800"/>
              <a:gd name="connsiteY11" fmla="*/ 987552 h 987552"/>
              <a:gd name="connsiteX12" fmla="*/ 0 w 1447800"/>
              <a:gd name="connsiteY12" fmla="*/ 984952 h 987552"/>
              <a:gd name="connsiteX13" fmla="*/ 0 w 1447800"/>
              <a:gd name="connsiteY13" fmla="*/ 146752 h 987552"/>
              <a:gd name="connsiteX0" fmla="*/ 0 w 1447800"/>
              <a:gd name="connsiteY0" fmla="*/ 146752 h 987552"/>
              <a:gd name="connsiteX1" fmla="*/ 342993 w 1447800"/>
              <a:gd name="connsiteY1" fmla="*/ 149800 h 987552"/>
              <a:gd name="connsiteX2" fmla="*/ 516729 w 1447800"/>
              <a:gd name="connsiteY2" fmla="*/ 296104 h 987552"/>
              <a:gd name="connsiteX3" fmla="*/ 653889 w 1447800"/>
              <a:gd name="connsiteY3" fmla="*/ 149800 h 987552"/>
              <a:gd name="connsiteX4" fmla="*/ 952978 w 1447800"/>
              <a:gd name="connsiteY4" fmla="*/ 152240 h 987552"/>
              <a:gd name="connsiteX5" fmla="*/ 949772 w 1447800"/>
              <a:gd name="connsiteY5" fmla="*/ 0 h 987552"/>
              <a:gd name="connsiteX6" fmla="*/ 1297244 w 1447800"/>
              <a:gd name="connsiteY6" fmla="*/ 0 h 987552"/>
              <a:gd name="connsiteX7" fmla="*/ 1291307 w 1447800"/>
              <a:gd name="connsiteY7" fmla="*/ 143098 h 987552"/>
              <a:gd name="connsiteX8" fmla="*/ 1447800 w 1447800"/>
              <a:gd name="connsiteY8" fmla="*/ 146752 h 987552"/>
              <a:gd name="connsiteX9" fmla="*/ 1447800 w 1447800"/>
              <a:gd name="connsiteY9" fmla="*/ 984952 h 987552"/>
              <a:gd name="connsiteX10" fmla="*/ 658275 w 1447800"/>
              <a:gd name="connsiteY10" fmla="*/ 978408 h 987552"/>
              <a:gd name="connsiteX11" fmla="*/ 521115 w 1447800"/>
              <a:gd name="connsiteY11" fmla="*/ 978408 h 987552"/>
              <a:gd name="connsiteX12" fmla="*/ 365667 w 1447800"/>
              <a:gd name="connsiteY12" fmla="*/ 987552 h 987552"/>
              <a:gd name="connsiteX13" fmla="*/ 0 w 1447800"/>
              <a:gd name="connsiteY13" fmla="*/ 984952 h 987552"/>
              <a:gd name="connsiteX14" fmla="*/ 0 w 1447800"/>
              <a:gd name="connsiteY14" fmla="*/ 146752 h 987552"/>
              <a:gd name="connsiteX0" fmla="*/ 0 w 1447800"/>
              <a:gd name="connsiteY0" fmla="*/ 146752 h 1143000"/>
              <a:gd name="connsiteX1" fmla="*/ 342993 w 1447800"/>
              <a:gd name="connsiteY1" fmla="*/ 149800 h 1143000"/>
              <a:gd name="connsiteX2" fmla="*/ 516729 w 1447800"/>
              <a:gd name="connsiteY2" fmla="*/ 296104 h 1143000"/>
              <a:gd name="connsiteX3" fmla="*/ 653889 w 1447800"/>
              <a:gd name="connsiteY3" fmla="*/ 149800 h 1143000"/>
              <a:gd name="connsiteX4" fmla="*/ 952978 w 1447800"/>
              <a:gd name="connsiteY4" fmla="*/ 152240 h 1143000"/>
              <a:gd name="connsiteX5" fmla="*/ 949772 w 1447800"/>
              <a:gd name="connsiteY5" fmla="*/ 0 h 1143000"/>
              <a:gd name="connsiteX6" fmla="*/ 1297244 w 1447800"/>
              <a:gd name="connsiteY6" fmla="*/ 0 h 1143000"/>
              <a:gd name="connsiteX7" fmla="*/ 1291307 w 1447800"/>
              <a:gd name="connsiteY7" fmla="*/ 143098 h 1143000"/>
              <a:gd name="connsiteX8" fmla="*/ 1447800 w 1447800"/>
              <a:gd name="connsiteY8" fmla="*/ 146752 h 1143000"/>
              <a:gd name="connsiteX9" fmla="*/ 1447800 w 1447800"/>
              <a:gd name="connsiteY9" fmla="*/ 984952 h 1143000"/>
              <a:gd name="connsiteX10" fmla="*/ 658275 w 1447800"/>
              <a:gd name="connsiteY10" fmla="*/ 978408 h 1143000"/>
              <a:gd name="connsiteX11" fmla="*/ 521115 w 1447800"/>
              <a:gd name="connsiteY11" fmla="*/ 1143000 h 1143000"/>
              <a:gd name="connsiteX12" fmla="*/ 365667 w 1447800"/>
              <a:gd name="connsiteY12" fmla="*/ 987552 h 1143000"/>
              <a:gd name="connsiteX13" fmla="*/ 0 w 1447800"/>
              <a:gd name="connsiteY13" fmla="*/ 984952 h 1143000"/>
              <a:gd name="connsiteX14" fmla="*/ 0 w 1447800"/>
              <a:gd name="connsiteY14" fmla="*/ 146752 h 1143000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6683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658275 w 1447800"/>
              <a:gd name="connsiteY10" fmla="*/ 978408 h 1152144"/>
              <a:gd name="connsiteX11" fmla="*/ 521115 w 1447800"/>
              <a:gd name="connsiteY11" fmla="*/ 1152144 h 1152144"/>
              <a:gd name="connsiteX12" fmla="*/ 365667 w 1447800"/>
              <a:gd name="connsiteY12" fmla="*/ 987552 h 1152144"/>
              <a:gd name="connsiteX13" fmla="*/ 0 w 1447800"/>
              <a:gd name="connsiteY13" fmla="*/ 984952 h 1152144"/>
              <a:gd name="connsiteX14" fmla="*/ 0 w 1447800"/>
              <a:gd name="connsiteY14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969171 w 1447800"/>
              <a:gd name="connsiteY10" fmla="*/ 978408 h 1152144"/>
              <a:gd name="connsiteX11" fmla="*/ 658275 w 1447800"/>
              <a:gd name="connsiteY11" fmla="*/ 978408 h 1152144"/>
              <a:gd name="connsiteX12" fmla="*/ 521115 w 1447800"/>
              <a:gd name="connsiteY12" fmla="*/ 1152144 h 1152144"/>
              <a:gd name="connsiteX13" fmla="*/ 365667 w 1447800"/>
              <a:gd name="connsiteY13" fmla="*/ 987552 h 1152144"/>
              <a:gd name="connsiteX14" fmla="*/ 0 w 1447800"/>
              <a:gd name="connsiteY14" fmla="*/ 984952 h 1152144"/>
              <a:gd name="connsiteX15" fmla="*/ 0 w 1447800"/>
              <a:gd name="connsiteY15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969171 w 1447800"/>
              <a:gd name="connsiteY11" fmla="*/ 978408 h 1152144"/>
              <a:gd name="connsiteX12" fmla="*/ 658275 w 1447800"/>
              <a:gd name="connsiteY12" fmla="*/ 978408 h 1152144"/>
              <a:gd name="connsiteX13" fmla="*/ 521115 w 1447800"/>
              <a:gd name="connsiteY13" fmla="*/ 1152144 h 1152144"/>
              <a:gd name="connsiteX14" fmla="*/ 365667 w 1447800"/>
              <a:gd name="connsiteY14" fmla="*/ 987552 h 1152144"/>
              <a:gd name="connsiteX15" fmla="*/ 0 w 1447800"/>
              <a:gd name="connsiteY15" fmla="*/ 984952 h 1152144"/>
              <a:gd name="connsiteX16" fmla="*/ 0 w 1447800"/>
              <a:gd name="connsiteY16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069755 w 1447800"/>
              <a:gd name="connsiteY11" fmla="*/ 969264 h 1152144"/>
              <a:gd name="connsiteX12" fmla="*/ 969171 w 1447800"/>
              <a:gd name="connsiteY12" fmla="*/ 978408 h 1152144"/>
              <a:gd name="connsiteX13" fmla="*/ 658275 w 1447800"/>
              <a:gd name="connsiteY13" fmla="*/ 978408 h 1152144"/>
              <a:gd name="connsiteX14" fmla="*/ 521115 w 1447800"/>
              <a:gd name="connsiteY14" fmla="*/ 1152144 h 1152144"/>
              <a:gd name="connsiteX15" fmla="*/ 365667 w 1447800"/>
              <a:gd name="connsiteY15" fmla="*/ 987552 h 1152144"/>
              <a:gd name="connsiteX16" fmla="*/ 0 w 1447800"/>
              <a:gd name="connsiteY16" fmla="*/ 984952 h 1152144"/>
              <a:gd name="connsiteX17" fmla="*/ 0 w 1447800"/>
              <a:gd name="connsiteY17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06915 w 1447800"/>
              <a:gd name="connsiteY11" fmla="*/ 97840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1069755 w 1447800"/>
              <a:gd name="connsiteY12" fmla="*/ 969264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171 w 1447800"/>
              <a:gd name="connsiteY12" fmla="*/ 859536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41739 w 1447800"/>
              <a:gd name="connsiteY12" fmla="*/ 850392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78315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8355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311356 w 1447800"/>
              <a:gd name="connsiteY11" fmla="*/ 841248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307499 w 1447800"/>
              <a:gd name="connsiteY10" fmla="*/ 978408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969648 w 1447800"/>
              <a:gd name="connsiteY12" fmla="*/ 841248 h 1152144"/>
              <a:gd name="connsiteX13" fmla="*/ 969171 w 1447800"/>
              <a:gd name="connsiteY13" fmla="*/ 978408 h 1152144"/>
              <a:gd name="connsiteX14" fmla="*/ 658275 w 1447800"/>
              <a:gd name="connsiteY14" fmla="*/ 978408 h 1152144"/>
              <a:gd name="connsiteX15" fmla="*/ 521115 w 1447800"/>
              <a:gd name="connsiteY15" fmla="*/ 1152144 h 1152144"/>
              <a:gd name="connsiteX16" fmla="*/ 365667 w 1447800"/>
              <a:gd name="connsiteY16" fmla="*/ 987552 h 1152144"/>
              <a:gd name="connsiteX17" fmla="*/ 0 w 1447800"/>
              <a:gd name="connsiteY17" fmla="*/ 984952 h 1152144"/>
              <a:gd name="connsiteX18" fmla="*/ 0 w 1447800"/>
              <a:gd name="connsiteY18" fmla="*/ 146752 h 1152144"/>
              <a:gd name="connsiteX0" fmla="*/ 0 w 1447800"/>
              <a:gd name="connsiteY0" fmla="*/ 146752 h 1152144"/>
              <a:gd name="connsiteX1" fmla="*/ 342993 w 1447800"/>
              <a:gd name="connsiteY1" fmla="*/ 149800 h 1152144"/>
              <a:gd name="connsiteX2" fmla="*/ 516729 w 1447800"/>
              <a:gd name="connsiteY2" fmla="*/ 296104 h 1152144"/>
              <a:gd name="connsiteX3" fmla="*/ 653889 w 1447800"/>
              <a:gd name="connsiteY3" fmla="*/ 149800 h 1152144"/>
              <a:gd name="connsiteX4" fmla="*/ 952978 w 1447800"/>
              <a:gd name="connsiteY4" fmla="*/ 152240 h 1152144"/>
              <a:gd name="connsiteX5" fmla="*/ 949772 w 1447800"/>
              <a:gd name="connsiteY5" fmla="*/ 0 h 1152144"/>
              <a:gd name="connsiteX6" fmla="*/ 1297244 w 1447800"/>
              <a:gd name="connsiteY6" fmla="*/ 0 h 1152144"/>
              <a:gd name="connsiteX7" fmla="*/ 1291307 w 1447800"/>
              <a:gd name="connsiteY7" fmla="*/ 143098 h 1152144"/>
              <a:gd name="connsiteX8" fmla="*/ 1447800 w 1447800"/>
              <a:gd name="connsiteY8" fmla="*/ 146752 h 1152144"/>
              <a:gd name="connsiteX9" fmla="*/ 1447800 w 1447800"/>
              <a:gd name="connsiteY9" fmla="*/ 984952 h 1152144"/>
              <a:gd name="connsiteX10" fmla="*/ 1294499 w 1447800"/>
              <a:gd name="connsiteY10" fmla="*/ 982742 h 1152144"/>
              <a:gd name="connsiteX11" fmla="*/ 1294022 w 1447800"/>
              <a:gd name="connsiteY11" fmla="*/ 836915 h 1152144"/>
              <a:gd name="connsiteX12" fmla="*/ 1133898 w 1447800"/>
              <a:gd name="connsiteY12" fmla="*/ 834789 h 1152144"/>
              <a:gd name="connsiteX13" fmla="*/ 969648 w 1447800"/>
              <a:gd name="connsiteY13" fmla="*/ 841248 h 1152144"/>
              <a:gd name="connsiteX14" fmla="*/ 969171 w 1447800"/>
              <a:gd name="connsiteY14" fmla="*/ 978408 h 1152144"/>
              <a:gd name="connsiteX15" fmla="*/ 658275 w 1447800"/>
              <a:gd name="connsiteY15" fmla="*/ 978408 h 1152144"/>
              <a:gd name="connsiteX16" fmla="*/ 521115 w 1447800"/>
              <a:gd name="connsiteY16" fmla="*/ 1152144 h 1152144"/>
              <a:gd name="connsiteX17" fmla="*/ 365667 w 1447800"/>
              <a:gd name="connsiteY17" fmla="*/ 987552 h 1152144"/>
              <a:gd name="connsiteX18" fmla="*/ 0 w 1447800"/>
              <a:gd name="connsiteY18" fmla="*/ 984952 h 1152144"/>
              <a:gd name="connsiteX19" fmla="*/ 0 w 1447800"/>
              <a:gd name="connsiteY19" fmla="*/ 146752 h 1152144"/>
              <a:gd name="connsiteX0" fmla="*/ 0 w 1447800"/>
              <a:gd name="connsiteY0" fmla="*/ 151806 h 1157198"/>
              <a:gd name="connsiteX1" fmla="*/ 342993 w 1447800"/>
              <a:gd name="connsiteY1" fmla="*/ 154854 h 1157198"/>
              <a:gd name="connsiteX2" fmla="*/ 516729 w 1447800"/>
              <a:gd name="connsiteY2" fmla="*/ 301158 h 1157198"/>
              <a:gd name="connsiteX3" fmla="*/ 653889 w 1447800"/>
              <a:gd name="connsiteY3" fmla="*/ 154854 h 1157198"/>
              <a:gd name="connsiteX4" fmla="*/ 952978 w 1447800"/>
              <a:gd name="connsiteY4" fmla="*/ 157294 h 1157198"/>
              <a:gd name="connsiteX5" fmla="*/ 949772 w 1447800"/>
              <a:gd name="connsiteY5" fmla="*/ 5054 h 1157198"/>
              <a:gd name="connsiteX6" fmla="*/ 1125985 w 1447800"/>
              <a:gd name="connsiteY6" fmla="*/ 0 h 1157198"/>
              <a:gd name="connsiteX7" fmla="*/ 1297244 w 1447800"/>
              <a:gd name="connsiteY7" fmla="*/ 5054 h 1157198"/>
              <a:gd name="connsiteX8" fmla="*/ 1291307 w 1447800"/>
              <a:gd name="connsiteY8" fmla="*/ 148152 h 1157198"/>
              <a:gd name="connsiteX9" fmla="*/ 1447800 w 1447800"/>
              <a:gd name="connsiteY9" fmla="*/ 151806 h 1157198"/>
              <a:gd name="connsiteX10" fmla="*/ 1447800 w 1447800"/>
              <a:gd name="connsiteY10" fmla="*/ 990006 h 1157198"/>
              <a:gd name="connsiteX11" fmla="*/ 1294499 w 1447800"/>
              <a:gd name="connsiteY11" fmla="*/ 987796 h 1157198"/>
              <a:gd name="connsiteX12" fmla="*/ 1294022 w 1447800"/>
              <a:gd name="connsiteY12" fmla="*/ 841969 h 1157198"/>
              <a:gd name="connsiteX13" fmla="*/ 1133898 w 1447800"/>
              <a:gd name="connsiteY13" fmla="*/ 839843 h 1157198"/>
              <a:gd name="connsiteX14" fmla="*/ 969648 w 1447800"/>
              <a:gd name="connsiteY14" fmla="*/ 846302 h 1157198"/>
              <a:gd name="connsiteX15" fmla="*/ 969171 w 1447800"/>
              <a:gd name="connsiteY15" fmla="*/ 983462 h 1157198"/>
              <a:gd name="connsiteX16" fmla="*/ 658275 w 1447800"/>
              <a:gd name="connsiteY16" fmla="*/ 983462 h 1157198"/>
              <a:gd name="connsiteX17" fmla="*/ 521115 w 1447800"/>
              <a:gd name="connsiteY17" fmla="*/ 1157198 h 1157198"/>
              <a:gd name="connsiteX18" fmla="*/ 365667 w 1447800"/>
              <a:gd name="connsiteY18" fmla="*/ 992606 h 1157198"/>
              <a:gd name="connsiteX19" fmla="*/ 0 w 1447800"/>
              <a:gd name="connsiteY19" fmla="*/ 990006 h 1157198"/>
              <a:gd name="connsiteX20" fmla="*/ 0 w 1447800"/>
              <a:gd name="connsiteY20" fmla="*/ 151806 h 115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7800" h="1157198">
                <a:moveTo>
                  <a:pt x="0" y="151806"/>
                </a:moveTo>
                <a:lnTo>
                  <a:pt x="342993" y="154854"/>
                </a:lnTo>
                <a:lnTo>
                  <a:pt x="516729" y="301158"/>
                </a:lnTo>
                <a:lnTo>
                  <a:pt x="653889" y="154854"/>
                </a:lnTo>
                <a:lnTo>
                  <a:pt x="952978" y="157294"/>
                </a:lnTo>
                <a:cubicBezTo>
                  <a:pt x="951909" y="106547"/>
                  <a:pt x="950841" y="55801"/>
                  <a:pt x="949772" y="5054"/>
                </a:cubicBezTo>
                <a:lnTo>
                  <a:pt x="1125985" y="0"/>
                </a:lnTo>
                <a:lnTo>
                  <a:pt x="1297244" y="5054"/>
                </a:lnTo>
                <a:lnTo>
                  <a:pt x="1291307" y="148152"/>
                </a:lnTo>
                <a:lnTo>
                  <a:pt x="1447800" y="151806"/>
                </a:lnTo>
                <a:lnTo>
                  <a:pt x="1447800" y="990006"/>
                </a:lnTo>
                <a:lnTo>
                  <a:pt x="1294499" y="987796"/>
                </a:lnTo>
                <a:lnTo>
                  <a:pt x="1294022" y="841969"/>
                </a:lnTo>
                <a:lnTo>
                  <a:pt x="1133898" y="839843"/>
                </a:lnTo>
                <a:lnTo>
                  <a:pt x="969648" y="846302"/>
                </a:lnTo>
                <a:lnTo>
                  <a:pt x="969171" y="983462"/>
                </a:lnTo>
                <a:lnTo>
                  <a:pt x="658275" y="983462"/>
                </a:lnTo>
                <a:lnTo>
                  <a:pt x="521115" y="1157198"/>
                </a:lnTo>
                <a:lnTo>
                  <a:pt x="365667" y="992606"/>
                </a:lnTo>
                <a:lnTo>
                  <a:pt x="0" y="990006"/>
                </a:lnTo>
                <a:lnTo>
                  <a:pt x="0" y="151806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SEQ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/>
          <p:cNvCxnSpPr>
            <a:stCxn id="21" idx="6"/>
            <a:endCxn id="24" idx="13"/>
          </p:cNvCxnSpPr>
          <p:nvPr/>
        </p:nvCxnSpPr>
        <p:spPr>
          <a:xfrm flipV="1">
            <a:off x="2131014" y="927441"/>
            <a:ext cx="7557" cy="29239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4" idx="17"/>
            <a:endCxn id="21" idx="2"/>
          </p:cNvCxnSpPr>
          <p:nvPr/>
        </p:nvCxnSpPr>
        <p:spPr>
          <a:xfrm flipH="1">
            <a:off x="1549174" y="1219832"/>
            <a:ext cx="4189" cy="277468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23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7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Summary</a:t>
            </a:r>
            <a:endParaRPr lang="en-US" sz="6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/>
          <a:lstStyle/>
          <a:p>
            <a:r>
              <a:rPr lang="en-US" b="1" dirty="0" smtClean="0"/>
              <a:t>LINQ</a:t>
            </a:r>
            <a:r>
              <a:rPr lang="en-US" dirty="0" smtClean="0"/>
              <a:t>: computing with collections</a:t>
            </a:r>
          </a:p>
          <a:p>
            <a:r>
              <a:rPr lang="en-US" b="1" dirty="0" smtClean="0"/>
              <a:t>Dryad</a:t>
            </a:r>
            <a:r>
              <a:rPr lang="en-US" dirty="0" smtClean="0"/>
              <a:t>: distributed dataflow</a:t>
            </a:r>
          </a:p>
          <a:p>
            <a:r>
              <a:rPr lang="en-US" b="1" dirty="0" smtClean="0"/>
              <a:t>DryadLINQ</a:t>
            </a:r>
            <a:r>
              <a:rPr lang="en-US" dirty="0" smtClean="0"/>
              <a:t>: distributed LINQ</a:t>
            </a:r>
          </a:p>
          <a:p>
            <a:r>
              <a:rPr lang="en-US" b="1" dirty="0" smtClean="0"/>
              <a:t>Partial compilers</a:t>
            </a:r>
            <a:r>
              <a:rPr lang="en-US" dirty="0" smtClean="0"/>
              <a:t>: compile parts of a program</a:t>
            </a:r>
          </a:p>
          <a:p>
            <a:r>
              <a:rPr lang="en-US" b="1" dirty="0" smtClean="0"/>
              <a:t>Structured programming </a:t>
            </a:r>
            <a:r>
              <a:rPr lang="en-US" dirty="0" smtClean="0"/>
              <a:t>with compilers</a:t>
            </a:r>
          </a:p>
          <a:p>
            <a:r>
              <a:rPr lang="en-US" dirty="0" smtClean="0"/>
              <a:t>Complex compilers from simple pieces</a:t>
            </a:r>
          </a:p>
          <a:p>
            <a:r>
              <a:rPr lang="en-US" b="1" dirty="0" smtClean="0"/>
              <a:t>Hoare logic </a:t>
            </a:r>
            <a:r>
              <a:rPr lang="en-US" dirty="0" smtClean="0"/>
              <a:t>for partial compilers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55</a:t>
            </a:fld>
            <a:endParaRPr lang="en-US"/>
          </a:p>
        </p:txBody>
      </p:sp>
      <p:pic>
        <p:nvPicPr>
          <p:cNvPr id="4098" name="Picture 2" descr="C:\Users\mbudiu\AppData\Local\Microsoft\Windows\Temporary Internet Files\Content.IE5\YV71ZKIT\MP900314009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33" t="10784" r="30140" b="14284"/>
          <a:stretch/>
        </p:blipFill>
        <p:spPr bwMode="auto">
          <a:xfrm>
            <a:off x="7315200" y="76200"/>
            <a:ext cx="1657885" cy="231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35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Fault Tolerance</a:t>
            </a:r>
            <a:endParaRPr lang="en-US" dirty="0"/>
          </a:p>
        </p:txBody>
      </p:sp>
      <p:pic>
        <p:nvPicPr>
          <p:cNvPr id="66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8225" y="1750445"/>
            <a:ext cx="559723" cy="813967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 rot="16200000">
            <a:off x="592896" y="1863846"/>
            <a:ext cx="756076" cy="4129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 rot="16200000">
            <a:off x="1654780" y="1689367"/>
            <a:ext cx="756076" cy="4129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 rot="16200000">
            <a:off x="2893645" y="1573048"/>
            <a:ext cx="756076" cy="412955"/>
          </a:xfrm>
          <a:prstGeom prst="roundRect">
            <a:avLst/>
          </a:prstGeom>
          <a:solidFill>
            <a:srgbClr val="92D050"/>
          </a:solidFill>
          <a:ln>
            <a:solidFill>
              <a:srgbClr val="2B85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51" idx="4"/>
            <a:endCxn id="5" idx="0"/>
          </p:cNvCxnSpPr>
          <p:nvPr/>
        </p:nvCxnSpPr>
        <p:spPr>
          <a:xfrm>
            <a:off x="470104" y="2069718"/>
            <a:ext cx="294968" cy="121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5" idx="2"/>
            <a:endCxn id="10" idx="0"/>
          </p:cNvCxnSpPr>
          <p:nvPr/>
        </p:nvCxnSpPr>
        <p:spPr>
          <a:xfrm rot="10800000" flipH="1">
            <a:off x="1177412" y="1895844"/>
            <a:ext cx="648929" cy="174479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5" idx="2"/>
            <a:endCxn id="9" idx="0"/>
          </p:cNvCxnSpPr>
          <p:nvPr/>
        </p:nvCxnSpPr>
        <p:spPr>
          <a:xfrm>
            <a:off x="1177412" y="2070324"/>
            <a:ext cx="648929" cy="814236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0" idx="2"/>
            <a:endCxn id="13" idx="0"/>
          </p:cNvCxnSpPr>
          <p:nvPr/>
        </p:nvCxnSpPr>
        <p:spPr>
          <a:xfrm flipV="1">
            <a:off x="2239296" y="1779525"/>
            <a:ext cx="825910" cy="116319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2"/>
            <a:endCxn id="13" idx="0"/>
          </p:cNvCxnSpPr>
          <p:nvPr/>
        </p:nvCxnSpPr>
        <p:spPr>
          <a:xfrm flipV="1">
            <a:off x="2239296" y="1779525"/>
            <a:ext cx="825910" cy="1105034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3" idx="2"/>
          </p:cNvCxnSpPr>
          <p:nvPr/>
        </p:nvCxnSpPr>
        <p:spPr>
          <a:xfrm rot="10800000" flipH="1">
            <a:off x="3478160" y="1692286"/>
            <a:ext cx="412955" cy="8724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 rot="16200000">
            <a:off x="206103" y="1952336"/>
            <a:ext cx="290799" cy="2359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16200000">
            <a:off x="1654780" y="2678082"/>
            <a:ext cx="756076" cy="4129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0255" name="Picture 15" descr="C:\Users\mbudiu\AppData\Local\Microsoft\Windows\Temporary Internet Files\Content.IE5\BHDD9B0Z\MCj0434816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8225" y="1808605"/>
            <a:ext cx="766916" cy="756076"/>
          </a:xfrm>
          <a:prstGeom prst="rect">
            <a:avLst/>
          </a:prstGeom>
          <a:noFill/>
        </p:spPr>
      </p:pic>
      <p:pic>
        <p:nvPicPr>
          <p:cNvPr id="103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457" y="1866765"/>
            <a:ext cx="372723" cy="357682"/>
          </a:xfrm>
          <a:prstGeom prst="rect">
            <a:avLst/>
          </a:prstGeom>
          <a:noFill/>
        </p:spPr>
      </p:pic>
      <p:pic>
        <p:nvPicPr>
          <p:cNvPr id="104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6341" y="1692286"/>
            <a:ext cx="372723" cy="357682"/>
          </a:xfrm>
          <a:prstGeom prst="rect">
            <a:avLst/>
          </a:prstGeom>
          <a:noFill/>
        </p:spPr>
      </p:pic>
      <p:pic>
        <p:nvPicPr>
          <p:cNvPr id="105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2819400"/>
            <a:ext cx="372723" cy="357682"/>
          </a:xfrm>
          <a:prstGeom prst="rect">
            <a:avLst/>
          </a:prstGeom>
          <a:noFill/>
        </p:spPr>
      </p:pic>
      <p:pic>
        <p:nvPicPr>
          <p:cNvPr id="148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1284" y="2691233"/>
            <a:ext cx="559723" cy="813967"/>
          </a:xfrm>
          <a:prstGeom prst="rect">
            <a:avLst/>
          </a:prstGeom>
          <a:noFill/>
        </p:spPr>
      </p:pic>
      <p:sp>
        <p:nvSpPr>
          <p:cNvPr id="150" name="Rounded Rectangle 149"/>
          <p:cNvSpPr/>
          <p:nvPr/>
        </p:nvSpPr>
        <p:spPr>
          <a:xfrm rot="16200000">
            <a:off x="5395955" y="1757759"/>
            <a:ext cx="756076" cy="4129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51" name="Rounded Rectangle 150"/>
          <p:cNvSpPr/>
          <p:nvPr/>
        </p:nvSpPr>
        <p:spPr>
          <a:xfrm rot="16200000">
            <a:off x="6457839" y="1583280"/>
            <a:ext cx="756076" cy="4129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2" name="Rounded Rectangle 151"/>
          <p:cNvSpPr/>
          <p:nvPr/>
        </p:nvSpPr>
        <p:spPr>
          <a:xfrm rot="16200000">
            <a:off x="7696704" y="1466961"/>
            <a:ext cx="756076" cy="412955"/>
          </a:xfrm>
          <a:prstGeom prst="roundRect">
            <a:avLst/>
          </a:prstGeom>
          <a:solidFill>
            <a:srgbClr val="92D050"/>
          </a:solidFill>
          <a:ln>
            <a:solidFill>
              <a:srgbClr val="2B85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53" name="Straight Arrow Connector 152"/>
          <p:cNvCxnSpPr>
            <a:stCxn id="159" idx="4"/>
            <a:endCxn id="150" idx="0"/>
          </p:cNvCxnSpPr>
          <p:nvPr/>
        </p:nvCxnSpPr>
        <p:spPr>
          <a:xfrm>
            <a:off x="5273163" y="1963631"/>
            <a:ext cx="294968" cy="121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stCxn id="150" idx="2"/>
            <a:endCxn id="151" idx="0"/>
          </p:cNvCxnSpPr>
          <p:nvPr/>
        </p:nvCxnSpPr>
        <p:spPr>
          <a:xfrm rot="10800000" flipH="1">
            <a:off x="5980471" y="1789757"/>
            <a:ext cx="648929" cy="174479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>
            <a:stCxn id="150" idx="2"/>
            <a:endCxn id="160" idx="0"/>
          </p:cNvCxnSpPr>
          <p:nvPr/>
        </p:nvCxnSpPr>
        <p:spPr>
          <a:xfrm>
            <a:off x="5980471" y="1964237"/>
            <a:ext cx="648929" cy="814236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Oval 158"/>
          <p:cNvSpPr/>
          <p:nvPr/>
        </p:nvSpPr>
        <p:spPr>
          <a:xfrm rot="16200000">
            <a:off x="5009162" y="1846249"/>
            <a:ext cx="290799" cy="2359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ounded Rectangle 159"/>
          <p:cNvSpPr/>
          <p:nvPr/>
        </p:nvSpPr>
        <p:spPr>
          <a:xfrm rot="16200000">
            <a:off x="6457839" y="2571995"/>
            <a:ext cx="756076" cy="4129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61" name="Picture 15" descr="C:\Users\mbudiu\AppData\Local\Microsoft\Windows\Temporary Internet Files\Content.IE5\BHDD9B0Z\MCj0434816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1284" y="1702518"/>
            <a:ext cx="766916" cy="756076"/>
          </a:xfrm>
          <a:prstGeom prst="rect">
            <a:avLst/>
          </a:prstGeom>
          <a:noFill/>
        </p:spPr>
      </p:pic>
      <p:sp>
        <p:nvSpPr>
          <p:cNvPr id="162" name="Rounded Rectangle 161"/>
          <p:cNvSpPr/>
          <p:nvPr/>
        </p:nvSpPr>
        <p:spPr>
          <a:xfrm rot="16200000">
            <a:off x="7814691" y="2630155"/>
            <a:ext cx="756076" cy="412955"/>
          </a:xfrm>
          <a:prstGeom prst="roundRect">
            <a:avLst/>
          </a:prstGeom>
          <a:solidFill>
            <a:srgbClr val="92D050"/>
          </a:solidFill>
          <a:ln>
            <a:solidFill>
              <a:srgbClr val="2B85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63" name="Straight Arrow Connector 162"/>
          <p:cNvCxnSpPr>
            <a:stCxn id="160" idx="2"/>
            <a:endCxn id="162" idx="0"/>
          </p:cNvCxnSpPr>
          <p:nvPr/>
        </p:nvCxnSpPr>
        <p:spPr>
          <a:xfrm>
            <a:off x="7042355" y="2778472"/>
            <a:ext cx="943897" cy="5816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>
            <a:stCxn id="151" idx="2"/>
            <a:endCxn id="162" idx="0"/>
          </p:cNvCxnSpPr>
          <p:nvPr/>
        </p:nvCxnSpPr>
        <p:spPr>
          <a:xfrm>
            <a:off x="7042355" y="1789757"/>
            <a:ext cx="943897" cy="1046875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5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7516" y="1760678"/>
            <a:ext cx="372723" cy="357682"/>
          </a:xfrm>
          <a:prstGeom prst="rect">
            <a:avLst/>
          </a:prstGeom>
          <a:noFill/>
        </p:spPr>
      </p:pic>
      <p:pic>
        <p:nvPicPr>
          <p:cNvPr id="166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1586199"/>
            <a:ext cx="372723" cy="357682"/>
          </a:xfrm>
          <a:prstGeom prst="rect">
            <a:avLst/>
          </a:prstGeom>
          <a:noFill/>
        </p:spPr>
      </p:pic>
      <p:pic>
        <p:nvPicPr>
          <p:cNvPr id="167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667000"/>
            <a:ext cx="372723" cy="357682"/>
          </a:xfrm>
          <a:prstGeom prst="rect">
            <a:avLst/>
          </a:prstGeom>
          <a:noFill/>
        </p:spPr>
      </p:pic>
      <p:sp>
        <p:nvSpPr>
          <p:cNvPr id="168" name="Right Arrow 167"/>
          <p:cNvSpPr/>
          <p:nvPr/>
        </p:nvSpPr>
        <p:spPr>
          <a:xfrm>
            <a:off x="4119715" y="2043398"/>
            <a:ext cx="762000" cy="685800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3310" y="4577923"/>
            <a:ext cx="559723" cy="813967"/>
          </a:xfrm>
          <a:prstGeom prst="rect">
            <a:avLst/>
          </a:prstGeom>
          <a:noFill/>
        </p:spPr>
      </p:pic>
      <p:sp>
        <p:nvSpPr>
          <p:cNvPr id="170" name="Rounded Rectangle 169"/>
          <p:cNvSpPr/>
          <p:nvPr/>
        </p:nvSpPr>
        <p:spPr>
          <a:xfrm rot="16200000">
            <a:off x="587981" y="4691324"/>
            <a:ext cx="756076" cy="4129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71" name="Rounded Rectangle 170"/>
          <p:cNvSpPr/>
          <p:nvPr/>
        </p:nvSpPr>
        <p:spPr>
          <a:xfrm rot="16200000">
            <a:off x="1649865" y="4516845"/>
            <a:ext cx="756076" cy="4129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2" name="Rounded Rectangle 171"/>
          <p:cNvSpPr/>
          <p:nvPr/>
        </p:nvSpPr>
        <p:spPr>
          <a:xfrm rot="16200000">
            <a:off x="2888730" y="4400526"/>
            <a:ext cx="756076" cy="412955"/>
          </a:xfrm>
          <a:prstGeom prst="roundRect">
            <a:avLst/>
          </a:prstGeom>
          <a:solidFill>
            <a:srgbClr val="92D050"/>
          </a:solidFill>
          <a:ln>
            <a:solidFill>
              <a:srgbClr val="2B85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73" name="Straight Arrow Connector 172"/>
          <p:cNvCxnSpPr>
            <a:stCxn id="179" idx="4"/>
            <a:endCxn id="170" idx="0"/>
          </p:cNvCxnSpPr>
          <p:nvPr/>
        </p:nvCxnSpPr>
        <p:spPr>
          <a:xfrm>
            <a:off x="465189" y="4897196"/>
            <a:ext cx="294968" cy="121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70" idx="2"/>
            <a:endCxn id="171" idx="0"/>
          </p:cNvCxnSpPr>
          <p:nvPr/>
        </p:nvCxnSpPr>
        <p:spPr>
          <a:xfrm rot="10800000" flipH="1">
            <a:off x="1172497" y="4723322"/>
            <a:ext cx="648929" cy="174479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stCxn id="170" idx="2"/>
            <a:endCxn id="180" idx="0"/>
          </p:cNvCxnSpPr>
          <p:nvPr/>
        </p:nvCxnSpPr>
        <p:spPr>
          <a:xfrm>
            <a:off x="1172497" y="4897802"/>
            <a:ext cx="648929" cy="814236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171" idx="2"/>
            <a:endCxn id="172" idx="0"/>
          </p:cNvCxnSpPr>
          <p:nvPr/>
        </p:nvCxnSpPr>
        <p:spPr>
          <a:xfrm flipV="1">
            <a:off x="2234381" y="4607003"/>
            <a:ext cx="825910" cy="116319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stCxn id="180" idx="2"/>
            <a:endCxn id="172" idx="0"/>
          </p:cNvCxnSpPr>
          <p:nvPr/>
        </p:nvCxnSpPr>
        <p:spPr>
          <a:xfrm flipV="1">
            <a:off x="2234381" y="4607003"/>
            <a:ext cx="825910" cy="1105034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>
            <a:stCxn id="172" idx="2"/>
          </p:cNvCxnSpPr>
          <p:nvPr/>
        </p:nvCxnSpPr>
        <p:spPr>
          <a:xfrm rot="10800000" flipH="1">
            <a:off x="3473245" y="4519764"/>
            <a:ext cx="412955" cy="8724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Oval 178"/>
          <p:cNvSpPr/>
          <p:nvPr/>
        </p:nvSpPr>
        <p:spPr>
          <a:xfrm rot="16200000">
            <a:off x="201188" y="4779814"/>
            <a:ext cx="290799" cy="2359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ounded Rectangle 179"/>
          <p:cNvSpPr/>
          <p:nvPr/>
        </p:nvSpPr>
        <p:spPr>
          <a:xfrm rot="16200000">
            <a:off x="1649865" y="5505560"/>
            <a:ext cx="756076" cy="4129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82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542" y="4694243"/>
            <a:ext cx="372723" cy="357682"/>
          </a:xfrm>
          <a:prstGeom prst="rect">
            <a:avLst/>
          </a:prstGeom>
          <a:noFill/>
        </p:spPr>
      </p:pic>
      <p:pic>
        <p:nvPicPr>
          <p:cNvPr id="183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1426" y="4519764"/>
            <a:ext cx="372723" cy="357682"/>
          </a:xfrm>
          <a:prstGeom prst="rect">
            <a:avLst/>
          </a:prstGeom>
          <a:noFill/>
        </p:spPr>
      </p:pic>
      <p:pic>
        <p:nvPicPr>
          <p:cNvPr id="184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5562600"/>
            <a:ext cx="372723" cy="357682"/>
          </a:xfrm>
          <a:prstGeom prst="rect">
            <a:avLst/>
          </a:prstGeom>
          <a:noFill/>
        </p:spPr>
      </p:pic>
      <p:sp>
        <p:nvSpPr>
          <p:cNvPr id="185" name="Right Arrow 184"/>
          <p:cNvSpPr/>
          <p:nvPr/>
        </p:nvSpPr>
        <p:spPr>
          <a:xfrm>
            <a:off x="4114800" y="4876800"/>
            <a:ext cx="762000" cy="685800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6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6665" y="4189114"/>
            <a:ext cx="559723" cy="813967"/>
          </a:xfrm>
          <a:prstGeom prst="rect">
            <a:avLst/>
          </a:prstGeom>
          <a:noFill/>
        </p:spPr>
      </p:pic>
      <p:sp>
        <p:nvSpPr>
          <p:cNvPr id="187" name="Rounded Rectangle 186"/>
          <p:cNvSpPr/>
          <p:nvPr/>
        </p:nvSpPr>
        <p:spPr>
          <a:xfrm rot="16200000">
            <a:off x="5452491" y="4691325"/>
            <a:ext cx="756076" cy="4129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88" name="Rounded Rectangle 187"/>
          <p:cNvSpPr/>
          <p:nvPr/>
        </p:nvSpPr>
        <p:spPr>
          <a:xfrm rot="16200000">
            <a:off x="6534040" y="4210160"/>
            <a:ext cx="756076" cy="412955"/>
          </a:xfrm>
          <a:prstGeom prst="roundRect">
            <a:avLst/>
          </a:prstGeom>
          <a:solidFill>
            <a:srgbClr val="92D050"/>
          </a:solidFill>
          <a:ln>
            <a:solidFill>
              <a:srgbClr val="2B85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9" name="Rounded Rectangle 188"/>
          <p:cNvSpPr/>
          <p:nvPr/>
        </p:nvSpPr>
        <p:spPr>
          <a:xfrm rot="16200000">
            <a:off x="7753240" y="4400527"/>
            <a:ext cx="756076" cy="412955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90" name="Straight Arrow Connector 189"/>
          <p:cNvCxnSpPr>
            <a:stCxn id="196" idx="4"/>
            <a:endCxn id="187" idx="0"/>
          </p:cNvCxnSpPr>
          <p:nvPr/>
        </p:nvCxnSpPr>
        <p:spPr>
          <a:xfrm>
            <a:off x="5329699" y="4897197"/>
            <a:ext cx="294968" cy="121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>
            <a:stCxn id="187" idx="2"/>
            <a:endCxn id="188" idx="0"/>
          </p:cNvCxnSpPr>
          <p:nvPr/>
        </p:nvCxnSpPr>
        <p:spPr>
          <a:xfrm flipV="1">
            <a:off x="6037007" y="4416638"/>
            <a:ext cx="668594" cy="481165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/>
          <p:cNvCxnSpPr>
            <a:stCxn id="187" idx="2"/>
            <a:endCxn id="197" idx="0"/>
          </p:cNvCxnSpPr>
          <p:nvPr/>
        </p:nvCxnSpPr>
        <p:spPr>
          <a:xfrm>
            <a:off x="6037007" y="4897803"/>
            <a:ext cx="648929" cy="814236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/>
          <p:cNvCxnSpPr>
            <a:stCxn id="188" idx="2"/>
            <a:endCxn id="189" idx="0"/>
          </p:cNvCxnSpPr>
          <p:nvPr/>
        </p:nvCxnSpPr>
        <p:spPr>
          <a:xfrm>
            <a:off x="7118556" y="4416638"/>
            <a:ext cx="806245" cy="190367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/>
          <p:cNvCxnSpPr>
            <a:stCxn id="197" idx="2"/>
            <a:endCxn id="189" idx="0"/>
          </p:cNvCxnSpPr>
          <p:nvPr/>
        </p:nvCxnSpPr>
        <p:spPr>
          <a:xfrm flipV="1">
            <a:off x="7098891" y="4607004"/>
            <a:ext cx="825910" cy="1105034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>
            <a:stCxn id="189" idx="2"/>
          </p:cNvCxnSpPr>
          <p:nvPr/>
        </p:nvCxnSpPr>
        <p:spPr>
          <a:xfrm rot="10800000" flipH="1">
            <a:off x="8337755" y="4519765"/>
            <a:ext cx="412955" cy="8724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Oval 195"/>
          <p:cNvSpPr/>
          <p:nvPr/>
        </p:nvSpPr>
        <p:spPr>
          <a:xfrm rot="16200000">
            <a:off x="5065698" y="4779815"/>
            <a:ext cx="290799" cy="2359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ounded Rectangle 196"/>
          <p:cNvSpPr/>
          <p:nvPr/>
        </p:nvSpPr>
        <p:spPr>
          <a:xfrm rot="16200000">
            <a:off x="6514375" y="5505561"/>
            <a:ext cx="756076" cy="4129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99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24052" y="4694244"/>
            <a:ext cx="372723" cy="357682"/>
          </a:xfrm>
          <a:prstGeom prst="rect">
            <a:avLst/>
          </a:prstGeom>
          <a:noFill/>
        </p:spPr>
      </p:pic>
      <p:pic>
        <p:nvPicPr>
          <p:cNvPr id="201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5562600"/>
            <a:ext cx="372723" cy="357682"/>
          </a:xfrm>
          <a:prstGeom prst="rect">
            <a:avLst/>
          </a:prstGeom>
          <a:noFill/>
        </p:spPr>
      </p:pic>
      <p:pic>
        <p:nvPicPr>
          <p:cNvPr id="202" name="Picture 15" descr="C:\Users\mbudiu\AppData\Local\Microsoft\Windows\Temporary Internet Files\Content.IE5\BHDD9B0Z\MCj0434816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4267200"/>
            <a:ext cx="766916" cy="756076"/>
          </a:xfrm>
          <a:prstGeom prst="rect">
            <a:avLst/>
          </a:prstGeom>
          <a:noFill/>
        </p:spPr>
      </p:pic>
      <p:sp>
        <p:nvSpPr>
          <p:cNvPr id="205" name="Rectangle 204"/>
          <p:cNvSpPr/>
          <p:nvPr/>
        </p:nvSpPr>
        <p:spPr>
          <a:xfrm>
            <a:off x="152400" y="1143000"/>
            <a:ext cx="8763000" cy="2590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/>
          <p:cNvSpPr/>
          <p:nvPr/>
        </p:nvSpPr>
        <p:spPr>
          <a:xfrm>
            <a:off x="152400" y="3810000"/>
            <a:ext cx="8763000" cy="2590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7" name="Picture 5" descr="C:\Program Files\Microsoft Resource DVD Artwork\DVD_ART\Artwork_Imagery\HARDWARE_IMAGERY\Illustration - Misc Hardware\Windows Server Icons\Misc\Hourglass waiti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4419600"/>
            <a:ext cx="281940" cy="48768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5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1" grpId="0" animBg="1"/>
      <p:bldP spid="152" grpId="0" animBg="1"/>
      <p:bldP spid="159" grpId="0" animBg="1"/>
      <p:bldP spid="160" grpId="0" animBg="1"/>
      <p:bldP spid="162" grpId="0" animBg="1"/>
      <p:bldP spid="168" grpId="0" animBg="1"/>
      <p:bldP spid="170" grpId="0" animBg="1"/>
      <p:bldP spid="171" grpId="0" animBg="1"/>
      <p:bldP spid="172" grpId="0" animBg="1"/>
      <p:bldP spid="179" grpId="0" animBg="1"/>
      <p:bldP spid="180" grpId="0" animBg="1"/>
      <p:bldP spid="185" grpId="0" animBg="1"/>
      <p:bldP spid="187" grpId="0" animBg="1"/>
      <p:bldP spid="188" grpId="0" animBg="1"/>
      <p:bldP spid="189" grpId="0" animBg="1"/>
      <p:bldP spid="196" grpId="0" animBg="1"/>
      <p:bldP spid="19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Virtualized 2-D Pipelines</a:t>
            </a:r>
            <a:endParaRPr lang="en-US" dirty="0"/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64024" y="3244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40424" y="3777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64424" y="3320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88424" y="3320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83824" y="3777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5" idx="3"/>
            <a:endCxn id="6" idx="1"/>
          </p:cNvCxnSpPr>
          <p:nvPr/>
        </p:nvCxnSpPr>
        <p:spPr>
          <a:xfrm>
            <a:off x="2026024" y="3510915"/>
            <a:ext cx="914400" cy="533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3"/>
            <a:endCxn id="7" idx="1"/>
          </p:cNvCxnSpPr>
          <p:nvPr/>
        </p:nvCxnSpPr>
        <p:spPr>
          <a:xfrm flipV="1">
            <a:off x="3702424" y="3587115"/>
            <a:ext cx="7620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  <a:endCxn id="19" idx="1"/>
          </p:cNvCxnSpPr>
          <p:nvPr/>
        </p:nvCxnSpPr>
        <p:spPr>
          <a:xfrm>
            <a:off x="5226424" y="3587115"/>
            <a:ext cx="762000" cy="1066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>
            <a:off x="6750424" y="3587115"/>
            <a:ext cx="5334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264024" y="4082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64024" y="4735830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40424" y="4463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64424" y="4158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64424" y="4768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88424" y="4387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4" idx="3"/>
            <a:endCxn id="16" idx="1"/>
          </p:cNvCxnSpPr>
          <p:nvPr/>
        </p:nvCxnSpPr>
        <p:spPr>
          <a:xfrm>
            <a:off x="2026024" y="4349115"/>
            <a:ext cx="9144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3"/>
            <a:endCxn id="16" idx="1"/>
          </p:cNvCxnSpPr>
          <p:nvPr/>
        </p:nvCxnSpPr>
        <p:spPr>
          <a:xfrm flipV="1">
            <a:off x="2026024" y="4730115"/>
            <a:ext cx="914400" cy="27241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3"/>
            <a:endCxn id="17" idx="1"/>
          </p:cNvCxnSpPr>
          <p:nvPr/>
        </p:nvCxnSpPr>
        <p:spPr>
          <a:xfrm flipV="1">
            <a:off x="3702424" y="44253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3"/>
            <a:endCxn id="18" idx="1"/>
          </p:cNvCxnSpPr>
          <p:nvPr/>
        </p:nvCxnSpPr>
        <p:spPr>
          <a:xfrm>
            <a:off x="3702424" y="47301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3"/>
            <a:endCxn id="19" idx="1"/>
          </p:cNvCxnSpPr>
          <p:nvPr/>
        </p:nvCxnSpPr>
        <p:spPr>
          <a:xfrm flipV="1">
            <a:off x="5226424" y="4653915"/>
            <a:ext cx="7620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>
            <a:off x="5226424" y="4425315"/>
            <a:ext cx="762000" cy="228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4" idx="3"/>
            <a:endCxn id="5" idx="1"/>
          </p:cNvCxnSpPr>
          <p:nvPr/>
        </p:nvCxnSpPr>
        <p:spPr>
          <a:xfrm>
            <a:off x="868834" y="3510915"/>
            <a:ext cx="39519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5" idx="3"/>
            <a:endCxn id="14" idx="1"/>
          </p:cNvCxnSpPr>
          <p:nvPr/>
        </p:nvCxnSpPr>
        <p:spPr>
          <a:xfrm flipV="1">
            <a:off x="841939" y="4349115"/>
            <a:ext cx="422085" cy="896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6" idx="3"/>
          </p:cNvCxnSpPr>
          <p:nvPr/>
        </p:nvCxnSpPr>
        <p:spPr>
          <a:xfrm flipV="1">
            <a:off x="841940" y="5003324"/>
            <a:ext cx="422084" cy="171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7" idx="3"/>
            <a:endCxn id="8" idx="1"/>
          </p:cNvCxnSpPr>
          <p:nvPr/>
        </p:nvCxnSpPr>
        <p:spPr>
          <a:xfrm>
            <a:off x="5226424" y="3587115"/>
            <a:ext cx="762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" idx="3"/>
            <a:endCxn id="8" idx="1"/>
          </p:cNvCxnSpPr>
          <p:nvPr/>
        </p:nvCxnSpPr>
        <p:spPr>
          <a:xfrm flipV="1">
            <a:off x="5226424" y="3587115"/>
            <a:ext cx="762000" cy="838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8" idx="3"/>
            <a:endCxn id="8" idx="1"/>
          </p:cNvCxnSpPr>
          <p:nvPr/>
        </p:nvCxnSpPr>
        <p:spPr>
          <a:xfrm flipV="1">
            <a:off x="5226424" y="3587115"/>
            <a:ext cx="762000" cy="1447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9" idx="3"/>
            <a:endCxn id="9" idx="1"/>
          </p:cNvCxnSpPr>
          <p:nvPr/>
        </p:nvCxnSpPr>
        <p:spPr>
          <a:xfrm flipV="1">
            <a:off x="6750424" y="4044315"/>
            <a:ext cx="533400" cy="609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3"/>
            <a:endCxn id="37" idx="1"/>
          </p:cNvCxnSpPr>
          <p:nvPr/>
        </p:nvCxnSpPr>
        <p:spPr>
          <a:xfrm>
            <a:off x="8045824" y="4044315"/>
            <a:ext cx="313765" cy="347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495" y="3200400"/>
            <a:ext cx="613339" cy="621030"/>
          </a:xfrm>
          <a:prstGeom prst="rect">
            <a:avLst/>
          </a:prstGeom>
          <a:noFill/>
        </p:spPr>
      </p:pic>
      <p:pic>
        <p:nvPicPr>
          <p:cNvPr id="35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047565"/>
            <a:ext cx="613339" cy="621030"/>
          </a:xfrm>
          <a:prstGeom prst="rect">
            <a:avLst/>
          </a:prstGeom>
          <a:noFill/>
        </p:spPr>
      </p:pic>
      <p:pic>
        <p:nvPicPr>
          <p:cNvPr id="36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4709944"/>
            <a:ext cx="613339" cy="621030"/>
          </a:xfrm>
          <a:prstGeom prst="rect">
            <a:avLst/>
          </a:prstGeom>
          <a:noFill/>
        </p:spPr>
      </p:pic>
      <p:pic>
        <p:nvPicPr>
          <p:cNvPr id="37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9589" y="3737273"/>
            <a:ext cx="613339" cy="621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523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733800"/>
            <a:ext cx="691911" cy="1020626"/>
          </a:xfrm>
          <a:prstGeom prst="rect">
            <a:avLst/>
          </a:prstGeom>
          <a:noFill/>
        </p:spPr>
      </p:pic>
      <p:pic>
        <p:nvPicPr>
          <p:cNvPr id="3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819400"/>
            <a:ext cx="691911" cy="10206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Virtualized 2-D Pipelines</a:t>
            </a:r>
            <a:endParaRPr lang="en-US" dirty="0"/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64024" y="3244215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40424" y="3777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64424" y="3320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88424" y="3320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83824" y="3777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5" idx="3"/>
            <a:endCxn id="6" idx="1"/>
          </p:cNvCxnSpPr>
          <p:nvPr/>
        </p:nvCxnSpPr>
        <p:spPr>
          <a:xfrm>
            <a:off x="2026024" y="3510915"/>
            <a:ext cx="914400" cy="533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3"/>
            <a:endCxn id="7" idx="1"/>
          </p:cNvCxnSpPr>
          <p:nvPr/>
        </p:nvCxnSpPr>
        <p:spPr>
          <a:xfrm flipV="1">
            <a:off x="3702424" y="3587115"/>
            <a:ext cx="7620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  <a:endCxn id="19" idx="1"/>
          </p:cNvCxnSpPr>
          <p:nvPr/>
        </p:nvCxnSpPr>
        <p:spPr>
          <a:xfrm>
            <a:off x="5226424" y="3587115"/>
            <a:ext cx="762000" cy="1066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>
            <a:off x="6750424" y="3587115"/>
            <a:ext cx="5334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264024" y="4082415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95400" y="4724400"/>
            <a:ext cx="762000" cy="533400"/>
          </a:xfrm>
          <a:prstGeom prst="round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40424" y="4463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64424" y="4158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64424" y="4768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88424" y="4387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4" idx="3"/>
            <a:endCxn id="16" idx="1"/>
          </p:cNvCxnSpPr>
          <p:nvPr/>
        </p:nvCxnSpPr>
        <p:spPr>
          <a:xfrm>
            <a:off x="2026024" y="4349115"/>
            <a:ext cx="9144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3"/>
            <a:endCxn id="16" idx="1"/>
          </p:cNvCxnSpPr>
          <p:nvPr/>
        </p:nvCxnSpPr>
        <p:spPr>
          <a:xfrm flipV="1">
            <a:off x="2057400" y="4730115"/>
            <a:ext cx="883024" cy="2609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3"/>
            <a:endCxn id="17" idx="1"/>
          </p:cNvCxnSpPr>
          <p:nvPr/>
        </p:nvCxnSpPr>
        <p:spPr>
          <a:xfrm flipV="1">
            <a:off x="3702424" y="44253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3"/>
            <a:endCxn id="18" idx="1"/>
          </p:cNvCxnSpPr>
          <p:nvPr/>
        </p:nvCxnSpPr>
        <p:spPr>
          <a:xfrm>
            <a:off x="3702424" y="47301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3"/>
            <a:endCxn id="19" idx="1"/>
          </p:cNvCxnSpPr>
          <p:nvPr/>
        </p:nvCxnSpPr>
        <p:spPr>
          <a:xfrm flipV="1">
            <a:off x="5226424" y="4653915"/>
            <a:ext cx="7620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>
            <a:off x="5226424" y="4425315"/>
            <a:ext cx="762000" cy="228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4" idx="3"/>
            <a:endCxn id="5" idx="1"/>
          </p:cNvCxnSpPr>
          <p:nvPr/>
        </p:nvCxnSpPr>
        <p:spPr>
          <a:xfrm>
            <a:off x="868834" y="3510915"/>
            <a:ext cx="39519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5" idx="3"/>
            <a:endCxn id="14" idx="1"/>
          </p:cNvCxnSpPr>
          <p:nvPr/>
        </p:nvCxnSpPr>
        <p:spPr>
          <a:xfrm flipV="1">
            <a:off x="841939" y="4349115"/>
            <a:ext cx="422085" cy="896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6" idx="3"/>
          </p:cNvCxnSpPr>
          <p:nvPr/>
        </p:nvCxnSpPr>
        <p:spPr>
          <a:xfrm flipV="1">
            <a:off x="841940" y="5003324"/>
            <a:ext cx="422084" cy="171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7" idx="3"/>
            <a:endCxn id="8" idx="1"/>
          </p:cNvCxnSpPr>
          <p:nvPr/>
        </p:nvCxnSpPr>
        <p:spPr>
          <a:xfrm>
            <a:off x="5226424" y="3587115"/>
            <a:ext cx="762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" idx="3"/>
            <a:endCxn id="8" idx="1"/>
          </p:cNvCxnSpPr>
          <p:nvPr/>
        </p:nvCxnSpPr>
        <p:spPr>
          <a:xfrm flipV="1">
            <a:off x="5226424" y="3587115"/>
            <a:ext cx="762000" cy="838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8" idx="3"/>
            <a:endCxn id="8" idx="1"/>
          </p:cNvCxnSpPr>
          <p:nvPr/>
        </p:nvCxnSpPr>
        <p:spPr>
          <a:xfrm flipV="1">
            <a:off x="5226424" y="3587115"/>
            <a:ext cx="762000" cy="1447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9" idx="3"/>
            <a:endCxn id="9" idx="1"/>
          </p:cNvCxnSpPr>
          <p:nvPr/>
        </p:nvCxnSpPr>
        <p:spPr>
          <a:xfrm flipV="1">
            <a:off x="6750424" y="4044315"/>
            <a:ext cx="533400" cy="609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3"/>
            <a:endCxn id="37" idx="1"/>
          </p:cNvCxnSpPr>
          <p:nvPr/>
        </p:nvCxnSpPr>
        <p:spPr>
          <a:xfrm>
            <a:off x="8045824" y="4044315"/>
            <a:ext cx="313765" cy="347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495" y="3200400"/>
            <a:ext cx="613339" cy="621030"/>
          </a:xfrm>
          <a:prstGeom prst="rect">
            <a:avLst/>
          </a:prstGeom>
          <a:noFill/>
        </p:spPr>
      </p:pic>
      <p:pic>
        <p:nvPicPr>
          <p:cNvPr id="35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047565"/>
            <a:ext cx="613339" cy="621030"/>
          </a:xfrm>
          <a:prstGeom prst="rect">
            <a:avLst/>
          </a:prstGeom>
          <a:noFill/>
        </p:spPr>
      </p:pic>
      <p:pic>
        <p:nvPicPr>
          <p:cNvPr id="36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4709944"/>
            <a:ext cx="613339" cy="621030"/>
          </a:xfrm>
          <a:prstGeom prst="rect">
            <a:avLst/>
          </a:prstGeom>
          <a:noFill/>
        </p:spPr>
      </p:pic>
      <p:pic>
        <p:nvPicPr>
          <p:cNvPr id="37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9589" y="3737273"/>
            <a:ext cx="613339" cy="621030"/>
          </a:xfrm>
          <a:prstGeom prst="rect">
            <a:avLst/>
          </a:prstGeom>
          <a:noFill/>
        </p:spPr>
      </p:pic>
      <p:pic>
        <p:nvPicPr>
          <p:cNvPr id="41" name="Picture 5" descr="C:\Program Files\Microsoft Resource DVD Artwork\DVD_ART\Artwork_Imagery\HARDWARE_IMAGERY\Illustration - Misc Hardware\Windows Server Icons\Misc\Hourglass waiti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4800600"/>
            <a:ext cx="281940" cy="487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788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419600"/>
            <a:ext cx="691911" cy="1020626"/>
          </a:xfrm>
          <a:prstGeom prst="rect">
            <a:avLst/>
          </a:prstGeom>
          <a:noFill/>
        </p:spPr>
      </p:pic>
      <p:pic>
        <p:nvPicPr>
          <p:cNvPr id="3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3352800"/>
            <a:ext cx="691911" cy="10206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Virtualized 2-D Pipelines</a:t>
            </a:r>
            <a:endParaRPr lang="en-US" dirty="0"/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64024" y="3244215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40424" y="3777615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64424" y="3320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88424" y="3320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83824" y="3777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5" idx="3"/>
            <a:endCxn id="6" idx="1"/>
          </p:cNvCxnSpPr>
          <p:nvPr/>
        </p:nvCxnSpPr>
        <p:spPr>
          <a:xfrm>
            <a:off x="2026024" y="3510915"/>
            <a:ext cx="914400" cy="533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3"/>
            <a:endCxn id="7" idx="1"/>
          </p:cNvCxnSpPr>
          <p:nvPr/>
        </p:nvCxnSpPr>
        <p:spPr>
          <a:xfrm flipV="1">
            <a:off x="3702424" y="3587115"/>
            <a:ext cx="7620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  <a:endCxn id="19" idx="1"/>
          </p:cNvCxnSpPr>
          <p:nvPr/>
        </p:nvCxnSpPr>
        <p:spPr>
          <a:xfrm>
            <a:off x="5226424" y="3587115"/>
            <a:ext cx="762000" cy="1066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>
            <a:off x="6750424" y="3587115"/>
            <a:ext cx="5334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264024" y="4082415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95400" y="4724400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40424" y="4463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64424" y="4158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64424" y="4768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88424" y="4387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4" idx="3"/>
            <a:endCxn id="16" idx="1"/>
          </p:cNvCxnSpPr>
          <p:nvPr/>
        </p:nvCxnSpPr>
        <p:spPr>
          <a:xfrm>
            <a:off x="2026024" y="4349115"/>
            <a:ext cx="9144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3"/>
            <a:endCxn id="16" idx="1"/>
          </p:cNvCxnSpPr>
          <p:nvPr/>
        </p:nvCxnSpPr>
        <p:spPr>
          <a:xfrm flipV="1">
            <a:off x="2057400" y="4730115"/>
            <a:ext cx="883024" cy="2609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3"/>
            <a:endCxn id="17" idx="1"/>
          </p:cNvCxnSpPr>
          <p:nvPr/>
        </p:nvCxnSpPr>
        <p:spPr>
          <a:xfrm flipV="1">
            <a:off x="3702424" y="44253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3"/>
            <a:endCxn id="18" idx="1"/>
          </p:cNvCxnSpPr>
          <p:nvPr/>
        </p:nvCxnSpPr>
        <p:spPr>
          <a:xfrm>
            <a:off x="3702424" y="47301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3"/>
            <a:endCxn id="19" idx="1"/>
          </p:cNvCxnSpPr>
          <p:nvPr/>
        </p:nvCxnSpPr>
        <p:spPr>
          <a:xfrm flipV="1">
            <a:off x="5226424" y="4653915"/>
            <a:ext cx="7620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>
            <a:off x="5226424" y="4425315"/>
            <a:ext cx="762000" cy="228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4" idx="3"/>
            <a:endCxn id="5" idx="1"/>
          </p:cNvCxnSpPr>
          <p:nvPr/>
        </p:nvCxnSpPr>
        <p:spPr>
          <a:xfrm>
            <a:off x="868834" y="3510915"/>
            <a:ext cx="39519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5" idx="3"/>
            <a:endCxn id="14" idx="1"/>
          </p:cNvCxnSpPr>
          <p:nvPr/>
        </p:nvCxnSpPr>
        <p:spPr>
          <a:xfrm flipV="1">
            <a:off x="841939" y="4349115"/>
            <a:ext cx="422085" cy="896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6" idx="3"/>
          </p:cNvCxnSpPr>
          <p:nvPr/>
        </p:nvCxnSpPr>
        <p:spPr>
          <a:xfrm flipV="1">
            <a:off x="841940" y="5003324"/>
            <a:ext cx="422084" cy="171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7" idx="3"/>
            <a:endCxn id="8" idx="1"/>
          </p:cNvCxnSpPr>
          <p:nvPr/>
        </p:nvCxnSpPr>
        <p:spPr>
          <a:xfrm>
            <a:off x="5226424" y="3587115"/>
            <a:ext cx="762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" idx="3"/>
            <a:endCxn id="8" idx="1"/>
          </p:cNvCxnSpPr>
          <p:nvPr/>
        </p:nvCxnSpPr>
        <p:spPr>
          <a:xfrm flipV="1">
            <a:off x="5226424" y="3587115"/>
            <a:ext cx="762000" cy="838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8" idx="3"/>
            <a:endCxn id="8" idx="1"/>
          </p:cNvCxnSpPr>
          <p:nvPr/>
        </p:nvCxnSpPr>
        <p:spPr>
          <a:xfrm flipV="1">
            <a:off x="5226424" y="3587115"/>
            <a:ext cx="762000" cy="1447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9" idx="3"/>
            <a:endCxn id="9" idx="1"/>
          </p:cNvCxnSpPr>
          <p:nvPr/>
        </p:nvCxnSpPr>
        <p:spPr>
          <a:xfrm flipV="1">
            <a:off x="6750424" y="4044315"/>
            <a:ext cx="533400" cy="609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3"/>
            <a:endCxn id="37" idx="1"/>
          </p:cNvCxnSpPr>
          <p:nvPr/>
        </p:nvCxnSpPr>
        <p:spPr>
          <a:xfrm>
            <a:off x="8045824" y="4044315"/>
            <a:ext cx="313765" cy="347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495" y="3200400"/>
            <a:ext cx="613339" cy="621030"/>
          </a:xfrm>
          <a:prstGeom prst="rect">
            <a:avLst/>
          </a:prstGeom>
          <a:noFill/>
        </p:spPr>
      </p:pic>
      <p:pic>
        <p:nvPicPr>
          <p:cNvPr id="35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047565"/>
            <a:ext cx="613339" cy="621030"/>
          </a:xfrm>
          <a:prstGeom prst="rect">
            <a:avLst/>
          </a:prstGeom>
          <a:noFill/>
        </p:spPr>
      </p:pic>
      <p:pic>
        <p:nvPicPr>
          <p:cNvPr id="36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4709944"/>
            <a:ext cx="613339" cy="621030"/>
          </a:xfrm>
          <a:prstGeom prst="rect">
            <a:avLst/>
          </a:prstGeom>
          <a:noFill/>
        </p:spPr>
      </p:pic>
      <p:pic>
        <p:nvPicPr>
          <p:cNvPr id="37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9589" y="3737273"/>
            <a:ext cx="613339" cy="621030"/>
          </a:xfrm>
          <a:prstGeom prst="rect">
            <a:avLst/>
          </a:prstGeom>
          <a:noFill/>
        </p:spPr>
      </p:pic>
      <p:pic>
        <p:nvPicPr>
          <p:cNvPr id="40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2837" y="4083423"/>
            <a:ext cx="481434" cy="468630"/>
          </a:xfrm>
          <a:prstGeom prst="rect">
            <a:avLst/>
          </a:prstGeom>
          <a:noFill/>
        </p:spPr>
      </p:pic>
      <p:pic>
        <p:nvPicPr>
          <p:cNvPr id="42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276600"/>
            <a:ext cx="481434" cy="4686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389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6200" y="1722437"/>
            <a:ext cx="8991600" cy="4800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28600" y="4160837"/>
            <a:ext cx="8686800" cy="2133600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4800" y="4618037"/>
            <a:ext cx="1752600" cy="5334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14021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r>
              <a:rPr lang="en-US" dirty="0" smtClean="0"/>
              <a:t>LINQ = </a:t>
            </a:r>
            <a:r>
              <a:rPr lang="en-US" dirty="0" err="1" smtClean="0"/>
              <a:t>.Net</a:t>
            </a:r>
            <a:r>
              <a:rPr lang="en-US" dirty="0" smtClean="0"/>
              <a:t>+ Queries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28600" y="2255837"/>
            <a:ext cx="8686800" cy="5334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28600" y="2865437"/>
            <a:ext cx="8686800" cy="1219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4024" name="Content Placeholder 2"/>
          <p:cNvSpPr txBox="1">
            <a:spLocks/>
          </p:cNvSpPr>
          <p:nvPr/>
        </p:nvSpPr>
        <p:spPr bwMode="auto">
          <a:xfrm>
            <a:off x="228600" y="2255837"/>
            <a:ext cx="8686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3200" dirty="0">
                <a:latin typeface="Calibri" pitchFamily="34" charset="0"/>
              </a:rPr>
              <a:t>Collection&lt;T&gt; collection;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3200" dirty="0" err="1">
                <a:latin typeface="Calibri" pitchFamily="34" charset="0"/>
              </a:rPr>
              <a:t>bool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IsLegal</a:t>
            </a:r>
            <a:r>
              <a:rPr lang="en-US" sz="3200" dirty="0">
                <a:latin typeface="Calibri" pitchFamily="34" charset="0"/>
              </a:rPr>
              <a:t>(Key);	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3200" dirty="0">
                <a:latin typeface="Calibri" pitchFamily="34" charset="0"/>
              </a:rPr>
              <a:t>string Hash(Key);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endParaRPr lang="en-US" sz="32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3200" dirty="0" err="1">
                <a:latin typeface="Calibri" pitchFamily="34" charset="0"/>
              </a:rPr>
              <a:t>var</a:t>
            </a:r>
            <a:r>
              <a:rPr lang="en-US" sz="3200" dirty="0">
                <a:latin typeface="Calibri" pitchFamily="34" charset="0"/>
              </a:rPr>
              <a:t> results = </a:t>
            </a:r>
            <a:r>
              <a:rPr lang="en-US" sz="3200" dirty="0" smtClean="0">
                <a:latin typeface="Calibri" pitchFamily="34" charset="0"/>
              </a:rPr>
              <a:t>from c in collection</a:t>
            </a:r>
            <a:br>
              <a:rPr lang="en-US" sz="3200" dirty="0" smtClean="0">
                <a:latin typeface="Calibri" pitchFamily="34" charset="0"/>
              </a:rPr>
            </a:br>
            <a:r>
              <a:rPr lang="en-US" sz="3200" dirty="0" smtClean="0">
                <a:latin typeface="Calibri" pitchFamily="34" charset="0"/>
              </a:rPr>
              <a:t>	where </a:t>
            </a:r>
            <a:r>
              <a:rPr lang="en-US" sz="3200" dirty="0" err="1" smtClean="0">
                <a:latin typeface="Calibri" pitchFamily="34" charset="0"/>
              </a:rPr>
              <a:t>IsLegal</a:t>
            </a:r>
            <a:r>
              <a:rPr lang="en-US" sz="3200" dirty="0" smtClean="0">
                <a:latin typeface="Calibri" pitchFamily="34" charset="0"/>
              </a:rPr>
              <a:t>(</a:t>
            </a:r>
            <a:r>
              <a:rPr lang="en-US" sz="3200" dirty="0" err="1" smtClean="0">
                <a:latin typeface="Calibri" pitchFamily="34" charset="0"/>
              </a:rPr>
              <a:t>c.key</a:t>
            </a:r>
            <a:r>
              <a:rPr lang="en-US" sz="3200" dirty="0" smtClean="0">
                <a:latin typeface="Calibri" pitchFamily="34" charset="0"/>
              </a:rPr>
              <a:t>)</a:t>
            </a:r>
            <a:r>
              <a:rPr lang="en-US" sz="3200" dirty="0">
                <a:latin typeface="Calibri" pitchFamily="34" charset="0"/>
              </a:rPr>
              <a:t/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 smtClean="0">
                <a:latin typeface="Calibri" pitchFamily="34" charset="0"/>
              </a:rPr>
              <a:t>	select </a:t>
            </a:r>
            <a:r>
              <a:rPr lang="en-US" sz="3200" dirty="0">
                <a:latin typeface="Calibri" pitchFamily="34" charset="0"/>
              </a:rPr>
              <a:t>new { Hash(</a:t>
            </a:r>
            <a:r>
              <a:rPr lang="en-US" sz="3200" dirty="0" err="1">
                <a:latin typeface="Calibri" pitchFamily="34" charset="0"/>
              </a:rPr>
              <a:t>c.key</a:t>
            </a:r>
            <a:r>
              <a:rPr lang="en-US" sz="3200" dirty="0">
                <a:latin typeface="Calibri" pitchFamily="34" charset="0"/>
              </a:rPr>
              <a:t>), </a:t>
            </a:r>
            <a:r>
              <a:rPr lang="en-US" sz="3200" dirty="0" err="1">
                <a:latin typeface="Calibri" pitchFamily="34" charset="0"/>
              </a:rPr>
              <a:t>c.value</a:t>
            </a:r>
            <a:r>
              <a:rPr lang="en-US" sz="3200" dirty="0" smtClean="0">
                <a:latin typeface="Calibri" pitchFamily="34" charset="0"/>
              </a:rPr>
              <a:t>}</a:t>
            </a:r>
            <a:endParaRPr lang="en-US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1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3962400"/>
            <a:ext cx="691911" cy="1020626"/>
          </a:xfrm>
          <a:prstGeom prst="rect">
            <a:avLst/>
          </a:prstGeom>
          <a:noFill/>
        </p:spPr>
      </p:pic>
      <p:pic>
        <p:nvPicPr>
          <p:cNvPr id="3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971800"/>
            <a:ext cx="691911" cy="10206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Virtualized 2-D Pipelines</a:t>
            </a:r>
            <a:endParaRPr lang="en-US" dirty="0"/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64024" y="3244215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40424" y="3777615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64424" y="3320415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88424" y="3320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83824" y="3777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5" idx="3"/>
            <a:endCxn id="6" idx="1"/>
          </p:cNvCxnSpPr>
          <p:nvPr/>
        </p:nvCxnSpPr>
        <p:spPr>
          <a:xfrm>
            <a:off x="2026024" y="3510915"/>
            <a:ext cx="914400" cy="533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3"/>
            <a:endCxn id="7" idx="1"/>
          </p:cNvCxnSpPr>
          <p:nvPr/>
        </p:nvCxnSpPr>
        <p:spPr>
          <a:xfrm flipV="1">
            <a:off x="3702424" y="3587115"/>
            <a:ext cx="7620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  <a:endCxn id="19" idx="1"/>
          </p:cNvCxnSpPr>
          <p:nvPr/>
        </p:nvCxnSpPr>
        <p:spPr>
          <a:xfrm>
            <a:off x="5226424" y="3587115"/>
            <a:ext cx="762000" cy="1066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>
            <a:off x="6750424" y="3587115"/>
            <a:ext cx="5334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264024" y="4082415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95400" y="4724400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40424" y="4463415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64424" y="4158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64424" y="4768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88424" y="4387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4" idx="3"/>
            <a:endCxn id="16" idx="1"/>
          </p:cNvCxnSpPr>
          <p:nvPr/>
        </p:nvCxnSpPr>
        <p:spPr>
          <a:xfrm>
            <a:off x="2026024" y="4349115"/>
            <a:ext cx="9144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3"/>
            <a:endCxn id="16" idx="1"/>
          </p:cNvCxnSpPr>
          <p:nvPr/>
        </p:nvCxnSpPr>
        <p:spPr>
          <a:xfrm flipV="1">
            <a:off x="2057400" y="4730115"/>
            <a:ext cx="883024" cy="2609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3"/>
            <a:endCxn id="17" idx="1"/>
          </p:cNvCxnSpPr>
          <p:nvPr/>
        </p:nvCxnSpPr>
        <p:spPr>
          <a:xfrm flipV="1">
            <a:off x="3702424" y="44253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3"/>
            <a:endCxn id="18" idx="1"/>
          </p:cNvCxnSpPr>
          <p:nvPr/>
        </p:nvCxnSpPr>
        <p:spPr>
          <a:xfrm>
            <a:off x="3702424" y="47301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3"/>
            <a:endCxn id="19" idx="1"/>
          </p:cNvCxnSpPr>
          <p:nvPr/>
        </p:nvCxnSpPr>
        <p:spPr>
          <a:xfrm flipV="1">
            <a:off x="5226424" y="4653915"/>
            <a:ext cx="7620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>
            <a:off x="5226424" y="4425315"/>
            <a:ext cx="762000" cy="228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4" idx="3"/>
            <a:endCxn id="5" idx="1"/>
          </p:cNvCxnSpPr>
          <p:nvPr/>
        </p:nvCxnSpPr>
        <p:spPr>
          <a:xfrm>
            <a:off x="868834" y="3510915"/>
            <a:ext cx="39519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5" idx="3"/>
            <a:endCxn id="14" idx="1"/>
          </p:cNvCxnSpPr>
          <p:nvPr/>
        </p:nvCxnSpPr>
        <p:spPr>
          <a:xfrm flipV="1">
            <a:off x="841939" y="4349115"/>
            <a:ext cx="422085" cy="896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6" idx="3"/>
          </p:cNvCxnSpPr>
          <p:nvPr/>
        </p:nvCxnSpPr>
        <p:spPr>
          <a:xfrm flipV="1">
            <a:off x="841940" y="5003324"/>
            <a:ext cx="422084" cy="171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7" idx="3"/>
            <a:endCxn id="8" idx="1"/>
          </p:cNvCxnSpPr>
          <p:nvPr/>
        </p:nvCxnSpPr>
        <p:spPr>
          <a:xfrm>
            <a:off x="5226424" y="3587115"/>
            <a:ext cx="762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" idx="3"/>
            <a:endCxn id="8" idx="1"/>
          </p:cNvCxnSpPr>
          <p:nvPr/>
        </p:nvCxnSpPr>
        <p:spPr>
          <a:xfrm flipV="1">
            <a:off x="5226424" y="3587115"/>
            <a:ext cx="762000" cy="838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8" idx="3"/>
            <a:endCxn id="8" idx="1"/>
          </p:cNvCxnSpPr>
          <p:nvPr/>
        </p:nvCxnSpPr>
        <p:spPr>
          <a:xfrm flipV="1">
            <a:off x="5226424" y="3587115"/>
            <a:ext cx="762000" cy="1447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9" idx="3"/>
            <a:endCxn id="9" idx="1"/>
          </p:cNvCxnSpPr>
          <p:nvPr/>
        </p:nvCxnSpPr>
        <p:spPr>
          <a:xfrm flipV="1">
            <a:off x="6750424" y="4044315"/>
            <a:ext cx="533400" cy="609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3"/>
            <a:endCxn id="37" idx="1"/>
          </p:cNvCxnSpPr>
          <p:nvPr/>
        </p:nvCxnSpPr>
        <p:spPr>
          <a:xfrm>
            <a:off x="8045824" y="4044315"/>
            <a:ext cx="313765" cy="347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495" y="3200400"/>
            <a:ext cx="613339" cy="621030"/>
          </a:xfrm>
          <a:prstGeom prst="rect">
            <a:avLst/>
          </a:prstGeom>
          <a:noFill/>
        </p:spPr>
      </p:pic>
      <p:pic>
        <p:nvPicPr>
          <p:cNvPr id="35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047565"/>
            <a:ext cx="613339" cy="621030"/>
          </a:xfrm>
          <a:prstGeom prst="rect">
            <a:avLst/>
          </a:prstGeom>
          <a:noFill/>
        </p:spPr>
      </p:pic>
      <p:pic>
        <p:nvPicPr>
          <p:cNvPr id="36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4709944"/>
            <a:ext cx="613339" cy="621030"/>
          </a:xfrm>
          <a:prstGeom prst="rect">
            <a:avLst/>
          </a:prstGeom>
          <a:noFill/>
        </p:spPr>
      </p:pic>
      <p:pic>
        <p:nvPicPr>
          <p:cNvPr id="37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9589" y="3737273"/>
            <a:ext cx="613339" cy="621030"/>
          </a:xfrm>
          <a:prstGeom prst="rect">
            <a:avLst/>
          </a:prstGeom>
          <a:noFill/>
        </p:spPr>
      </p:pic>
      <p:pic>
        <p:nvPicPr>
          <p:cNvPr id="40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2837" y="4083423"/>
            <a:ext cx="481434" cy="468630"/>
          </a:xfrm>
          <a:prstGeom prst="rect">
            <a:avLst/>
          </a:prstGeom>
          <a:noFill/>
        </p:spPr>
      </p:pic>
      <p:pic>
        <p:nvPicPr>
          <p:cNvPr id="42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276600"/>
            <a:ext cx="481434" cy="468630"/>
          </a:xfrm>
          <a:prstGeom prst="rect">
            <a:avLst/>
          </a:prstGeom>
          <a:noFill/>
        </p:spPr>
      </p:pic>
      <p:pic>
        <p:nvPicPr>
          <p:cNvPr id="43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3810000"/>
            <a:ext cx="481434" cy="468630"/>
          </a:xfrm>
          <a:prstGeom prst="rect">
            <a:avLst/>
          </a:prstGeom>
          <a:noFill/>
        </p:spPr>
      </p:pic>
      <p:pic>
        <p:nvPicPr>
          <p:cNvPr id="44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4800600"/>
            <a:ext cx="481434" cy="4686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54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6" name="firs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3" y="0"/>
            <a:ext cx="912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0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5" name="capture-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3" y="0"/>
            <a:ext cx="912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8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4" name="Untitl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3" y="0"/>
            <a:ext cx="912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6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6" name="Untitl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3" y="0"/>
            <a:ext cx="912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7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0" y="3203927"/>
            <a:ext cx="9144000" cy="7058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0" y="4560096"/>
            <a:ext cx="9144000" cy="7058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0" y="5946910"/>
            <a:ext cx="9144000" cy="7058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406371"/>
            <a:ext cx="9144000" cy="7058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LINQ Summary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2498087"/>
            <a:ext cx="3415166" cy="4314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600" dirty="0" smtClean="0"/>
              <a:t>Where      (filter)</a:t>
            </a:r>
          </a:p>
          <a:p>
            <a:pPr>
              <a:spcBef>
                <a:spcPts val="1200"/>
              </a:spcBef>
            </a:pPr>
            <a:r>
              <a:rPr lang="en-US" sz="3600" dirty="0" smtClean="0"/>
              <a:t>Select        (map)</a:t>
            </a:r>
          </a:p>
          <a:p>
            <a:pPr>
              <a:spcBef>
                <a:spcPts val="1200"/>
              </a:spcBef>
            </a:pPr>
            <a:r>
              <a:rPr lang="en-US" sz="3600" dirty="0" err="1" smtClean="0"/>
              <a:t>GroupBy</a:t>
            </a:r>
            <a:endParaRPr lang="en-US" sz="3600" dirty="0" smtClean="0"/>
          </a:p>
          <a:p>
            <a:pPr>
              <a:spcBef>
                <a:spcPts val="1200"/>
              </a:spcBef>
            </a:pPr>
            <a:r>
              <a:rPr lang="en-US" sz="3600" dirty="0" smtClean="0"/>
              <a:t>OrderBy    (sort)</a:t>
            </a:r>
          </a:p>
          <a:p>
            <a:pPr>
              <a:spcBef>
                <a:spcPts val="1200"/>
              </a:spcBef>
            </a:pPr>
            <a:r>
              <a:rPr lang="en-US" sz="3600" dirty="0" smtClean="0"/>
              <a:t>Aggregate (fold)</a:t>
            </a:r>
          </a:p>
          <a:p>
            <a:pPr>
              <a:spcBef>
                <a:spcPts val="1200"/>
              </a:spcBef>
            </a:pPr>
            <a:r>
              <a:rPr lang="en-US" sz="3600" dirty="0" smtClean="0"/>
              <a:t>Join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6069309" y="3321582"/>
            <a:ext cx="2462007" cy="481735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41" name="Rounded Rectangle 140"/>
          <p:cNvSpPr/>
          <p:nvPr/>
        </p:nvSpPr>
        <p:spPr>
          <a:xfrm>
            <a:off x="6120381" y="2646299"/>
            <a:ext cx="2410935" cy="481735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4" name="Rounded Rectangle 13"/>
          <p:cNvSpPr/>
          <p:nvPr/>
        </p:nvSpPr>
        <p:spPr>
          <a:xfrm>
            <a:off x="6120381" y="1488670"/>
            <a:ext cx="2410935" cy="481735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204" name="Rounded Rectangle 203"/>
          <p:cNvSpPr/>
          <p:nvPr/>
        </p:nvSpPr>
        <p:spPr>
          <a:xfrm>
            <a:off x="6023912" y="4672149"/>
            <a:ext cx="2507404" cy="481735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83" name="Rounded Rectangle 182"/>
          <p:cNvSpPr/>
          <p:nvPr/>
        </p:nvSpPr>
        <p:spPr>
          <a:xfrm>
            <a:off x="5927443" y="3996865"/>
            <a:ext cx="2700342" cy="481735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305" name="Rounded Rectangle 304"/>
          <p:cNvSpPr/>
          <p:nvPr/>
        </p:nvSpPr>
        <p:spPr>
          <a:xfrm>
            <a:off x="7470948" y="4046909"/>
            <a:ext cx="1076864" cy="372353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00" name="Rounded Rectangle 299"/>
          <p:cNvSpPr/>
          <p:nvPr/>
        </p:nvSpPr>
        <p:spPr>
          <a:xfrm>
            <a:off x="6038344" y="4046909"/>
            <a:ext cx="832520" cy="372353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303" name="Rounded Rectangle 302"/>
          <p:cNvSpPr/>
          <p:nvPr/>
        </p:nvSpPr>
        <p:spPr>
          <a:xfrm>
            <a:off x="6908845" y="4041592"/>
            <a:ext cx="465634" cy="372353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9" name="Rectangle 8"/>
          <p:cNvSpPr/>
          <p:nvPr/>
        </p:nvSpPr>
        <p:spPr>
          <a:xfrm>
            <a:off x="6205417" y="1542195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59560" y="1542195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1" name="Rectangle 10"/>
          <p:cNvSpPr/>
          <p:nvPr/>
        </p:nvSpPr>
        <p:spPr>
          <a:xfrm>
            <a:off x="6713704" y="1542195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2" name="Rectangle 11"/>
          <p:cNvSpPr/>
          <p:nvPr/>
        </p:nvSpPr>
        <p:spPr>
          <a:xfrm>
            <a:off x="6967848" y="1542195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3" name="Rectangle 12"/>
          <p:cNvSpPr/>
          <p:nvPr/>
        </p:nvSpPr>
        <p:spPr>
          <a:xfrm>
            <a:off x="7221992" y="1542195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5" name="Rectangle 14"/>
          <p:cNvSpPr/>
          <p:nvPr/>
        </p:nvSpPr>
        <p:spPr>
          <a:xfrm>
            <a:off x="7463913" y="1542195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" name="Rectangle 15"/>
          <p:cNvSpPr/>
          <p:nvPr/>
        </p:nvSpPr>
        <p:spPr>
          <a:xfrm>
            <a:off x="7718057" y="1542195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7" name="Rectangle 16"/>
          <p:cNvSpPr/>
          <p:nvPr/>
        </p:nvSpPr>
        <p:spPr>
          <a:xfrm>
            <a:off x="7972201" y="1542195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" name="Rectangle 17"/>
          <p:cNvSpPr/>
          <p:nvPr/>
        </p:nvSpPr>
        <p:spPr>
          <a:xfrm>
            <a:off x="8226346" y="1542195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36" name="Rectangle 135"/>
          <p:cNvSpPr/>
          <p:nvPr/>
        </p:nvSpPr>
        <p:spPr>
          <a:xfrm>
            <a:off x="6170154" y="2699824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6678440" y="2699824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39" name="Rectangle 138"/>
          <p:cNvSpPr/>
          <p:nvPr/>
        </p:nvSpPr>
        <p:spPr>
          <a:xfrm>
            <a:off x="6932585" y="2699824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3" name="Rectangle 142"/>
          <p:cNvSpPr/>
          <p:nvPr/>
        </p:nvSpPr>
        <p:spPr>
          <a:xfrm>
            <a:off x="7718057" y="2699824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4" name="Rectangle 143"/>
          <p:cNvSpPr/>
          <p:nvPr/>
        </p:nvSpPr>
        <p:spPr>
          <a:xfrm>
            <a:off x="7972201" y="2699824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5" name="Rectangle 144"/>
          <p:cNvSpPr/>
          <p:nvPr/>
        </p:nvSpPr>
        <p:spPr>
          <a:xfrm>
            <a:off x="8226346" y="2699824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57" name="Rectangle 156"/>
          <p:cNvSpPr/>
          <p:nvPr/>
        </p:nvSpPr>
        <p:spPr>
          <a:xfrm>
            <a:off x="6149523" y="3487086"/>
            <a:ext cx="208381" cy="150727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6403666" y="3487086"/>
            <a:ext cx="208381" cy="150727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59" name="Rectangle 158"/>
          <p:cNvSpPr/>
          <p:nvPr/>
        </p:nvSpPr>
        <p:spPr>
          <a:xfrm>
            <a:off x="6657810" y="3487086"/>
            <a:ext cx="208381" cy="150727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0" name="Rectangle 159"/>
          <p:cNvSpPr/>
          <p:nvPr/>
        </p:nvSpPr>
        <p:spPr>
          <a:xfrm>
            <a:off x="6911954" y="3487086"/>
            <a:ext cx="208381" cy="150727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1" name="Rectangle 160"/>
          <p:cNvSpPr/>
          <p:nvPr/>
        </p:nvSpPr>
        <p:spPr>
          <a:xfrm>
            <a:off x="7166098" y="3487086"/>
            <a:ext cx="208381" cy="150727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3" name="Rectangle 162"/>
          <p:cNvSpPr/>
          <p:nvPr/>
        </p:nvSpPr>
        <p:spPr>
          <a:xfrm>
            <a:off x="7435966" y="3487086"/>
            <a:ext cx="208381" cy="150727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4" name="Rectangle 163"/>
          <p:cNvSpPr/>
          <p:nvPr/>
        </p:nvSpPr>
        <p:spPr>
          <a:xfrm>
            <a:off x="7690110" y="3487086"/>
            <a:ext cx="208381" cy="150727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5" name="Rectangle 164"/>
          <p:cNvSpPr/>
          <p:nvPr/>
        </p:nvSpPr>
        <p:spPr>
          <a:xfrm>
            <a:off x="7944254" y="3487086"/>
            <a:ext cx="208381" cy="150727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6" name="Rectangle 165"/>
          <p:cNvSpPr/>
          <p:nvPr/>
        </p:nvSpPr>
        <p:spPr>
          <a:xfrm>
            <a:off x="8198399" y="3487086"/>
            <a:ext cx="208381" cy="150727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78" name="Rectangle 177"/>
          <p:cNvSpPr/>
          <p:nvPr/>
        </p:nvSpPr>
        <p:spPr>
          <a:xfrm>
            <a:off x="6136553" y="4125149"/>
            <a:ext cx="145653" cy="2251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6390696" y="4125149"/>
            <a:ext cx="145653" cy="2251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0" name="Rectangle 179"/>
          <p:cNvSpPr/>
          <p:nvPr/>
        </p:nvSpPr>
        <p:spPr>
          <a:xfrm>
            <a:off x="6644840" y="4125149"/>
            <a:ext cx="145653" cy="2251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1" name="Rectangle 180"/>
          <p:cNvSpPr/>
          <p:nvPr/>
        </p:nvSpPr>
        <p:spPr>
          <a:xfrm>
            <a:off x="6956130" y="4125149"/>
            <a:ext cx="145653" cy="2251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2" name="Rectangle 181"/>
          <p:cNvSpPr/>
          <p:nvPr/>
        </p:nvSpPr>
        <p:spPr>
          <a:xfrm>
            <a:off x="7173660" y="4125149"/>
            <a:ext cx="145653" cy="2251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5" name="Rectangle 184"/>
          <p:cNvSpPr/>
          <p:nvPr/>
        </p:nvSpPr>
        <p:spPr>
          <a:xfrm>
            <a:off x="7817943" y="4125149"/>
            <a:ext cx="145653" cy="22516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6" name="Rectangle 185"/>
          <p:cNvSpPr/>
          <p:nvPr/>
        </p:nvSpPr>
        <p:spPr>
          <a:xfrm>
            <a:off x="8072087" y="4125149"/>
            <a:ext cx="145653" cy="22516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7" name="Rectangle 186"/>
          <p:cNvSpPr/>
          <p:nvPr/>
        </p:nvSpPr>
        <p:spPr>
          <a:xfrm>
            <a:off x="8326232" y="4125149"/>
            <a:ext cx="145653" cy="22516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99" name="Rectangle 198"/>
          <p:cNvSpPr/>
          <p:nvPr/>
        </p:nvSpPr>
        <p:spPr>
          <a:xfrm>
            <a:off x="6178669" y="5042477"/>
            <a:ext cx="143972" cy="57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6429443" y="5034341"/>
            <a:ext cx="147341" cy="66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1" name="Rectangle 200"/>
          <p:cNvSpPr/>
          <p:nvPr/>
        </p:nvSpPr>
        <p:spPr>
          <a:xfrm>
            <a:off x="6675801" y="5007912"/>
            <a:ext cx="155128" cy="92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2" name="Rectangle 201"/>
          <p:cNvSpPr/>
          <p:nvPr/>
        </p:nvSpPr>
        <p:spPr>
          <a:xfrm>
            <a:off x="6922157" y="5007912"/>
            <a:ext cx="162915" cy="92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3" name="Rectangle 202"/>
          <p:cNvSpPr/>
          <p:nvPr/>
        </p:nvSpPr>
        <p:spPr>
          <a:xfrm>
            <a:off x="7181541" y="4999103"/>
            <a:ext cx="153031" cy="101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5" name="Rectangle 204"/>
          <p:cNvSpPr/>
          <p:nvPr/>
        </p:nvSpPr>
        <p:spPr>
          <a:xfrm>
            <a:off x="7456515" y="4954630"/>
            <a:ext cx="159884" cy="145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6" name="Rectangle 205"/>
          <p:cNvSpPr/>
          <p:nvPr/>
        </p:nvSpPr>
        <p:spPr>
          <a:xfrm>
            <a:off x="7711740" y="4936399"/>
            <a:ext cx="158803" cy="163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7" name="Rectangle 206"/>
          <p:cNvSpPr/>
          <p:nvPr/>
        </p:nvSpPr>
        <p:spPr>
          <a:xfrm>
            <a:off x="7957852" y="4890823"/>
            <a:ext cx="166836" cy="209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8" name="Rectangle 207"/>
          <p:cNvSpPr/>
          <p:nvPr/>
        </p:nvSpPr>
        <p:spPr>
          <a:xfrm>
            <a:off x="8226518" y="4845247"/>
            <a:ext cx="152313" cy="255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19" name="Rounded Rectangle 218"/>
          <p:cNvSpPr/>
          <p:nvPr/>
        </p:nvSpPr>
        <p:spPr>
          <a:xfrm>
            <a:off x="6672198" y="6071464"/>
            <a:ext cx="1474033" cy="481735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220" name="Rectangle 219"/>
          <p:cNvSpPr/>
          <p:nvPr/>
        </p:nvSpPr>
        <p:spPr>
          <a:xfrm>
            <a:off x="6824685" y="6124989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7078828" y="6124989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22" name="Rectangle 221"/>
          <p:cNvSpPr/>
          <p:nvPr/>
        </p:nvSpPr>
        <p:spPr>
          <a:xfrm>
            <a:off x="7332972" y="6124989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23" name="Rectangle 222"/>
          <p:cNvSpPr/>
          <p:nvPr/>
        </p:nvSpPr>
        <p:spPr>
          <a:xfrm>
            <a:off x="7587116" y="6124989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24" name="Rectangle 223"/>
          <p:cNvSpPr/>
          <p:nvPr/>
        </p:nvSpPr>
        <p:spPr>
          <a:xfrm>
            <a:off x="7841260" y="6124989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46" name="Rounded Rectangle 245"/>
          <p:cNvSpPr/>
          <p:nvPr/>
        </p:nvSpPr>
        <p:spPr>
          <a:xfrm>
            <a:off x="7125129" y="5392769"/>
            <a:ext cx="448928" cy="481735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247" name="Rectangle 246"/>
          <p:cNvSpPr/>
          <p:nvPr/>
        </p:nvSpPr>
        <p:spPr>
          <a:xfrm>
            <a:off x="7277613" y="5446294"/>
            <a:ext cx="152487" cy="37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10" name="Down Arrow 309"/>
          <p:cNvSpPr/>
          <p:nvPr/>
        </p:nvSpPr>
        <p:spPr>
          <a:xfrm>
            <a:off x="7085071" y="2112211"/>
            <a:ext cx="578814" cy="38587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Rounded Rectangle 314"/>
          <p:cNvSpPr/>
          <p:nvPr/>
        </p:nvSpPr>
        <p:spPr>
          <a:xfrm>
            <a:off x="4191000" y="6067442"/>
            <a:ext cx="921993" cy="481735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316" name="Rectangle 315"/>
          <p:cNvSpPr/>
          <p:nvPr/>
        </p:nvSpPr>
        <p:spPr>
          <a:xfrm>
            <a:off x="4343484" y="6120967"/>
            <a:ext cx="152487" cy="3746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17" name="Rectangle 316"/>
          <p:cNvSpPr/>
          <p:nvPr/>
        </p:nvSpPr>
        <p:spPr>
          <a:xfrm>
            <a:off x="4597628" y="6120967"/>
            <a:ext cx="152487" cy="3746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18" name="Rectangle 317"/>
          <p:cNvSpPr/>
          <p:nvPr/>
        </p:nvSpPr>
        <p:spPr>
          <a:xfrm>
            <a:off x="4851772" y="6120967"/>
            <a:ext cx="152487" cy="3746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25" name="Down Arrow 324"/>
          <p:cNvSpPr/>
          <p:nvPr/>
        </p:nvSpPr>
        <p:spPr>
          <a:xfrm rot="16200000">
            <a:off x="5445098" y="6067442"/>
            <a:ext cx="578814" cy="38587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ectangle 325"/>
          <p:cNvSpPr/>
          <p:nvPr/>
        </p:nvSpPr>
        <p:spPr>
          <a:xfrm>
            <a:off x="6826915" y="6325962"/>
            <a:ext cx="144019" cy="17610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27" name="Rectangle 326"/>
          <p:cNvSpPr/>
          <p:nvPr/>
        </p:nvSpPr>
        <p:spPr>
          <a:xfrm>
            <a:off x="7081058" y="6325962"/>
            <a:ext cx="144019" cy="17610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28" name="Rectangle 327"/>
          <p:cNvSpPr/>
          <p:nvPr/>
        </p:nvSpPr>
        <p:spPr>
          <a:xfrm>
            <a:off x="7335202" y="6325962"/>
            <a:ext cx="144019" cy="17610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29" name="Rectangle 328"/>
          <p:cNvSpPr/>
          <p:nvPr/>
        </p:nvSpPr>
        <p:spPr>
          <a:xfrm>
            <a:off x="7589346" y="6325962"/>
            <a:ext cx="144019" cy="17610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30" name="Rectangle 329"/>
          <p:cNvSpPr/>
          <p:nvPr/>
        </p:nvSpPr>
        <p:spPr>
          <a:xfrm>
            <a:off x="7843490" y="6325962"/>
            <a:ext cx="144019" cy="17610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51" name="Rectangle 150"/>
          <p:cNvSpPr/>
          <p:nvPr/>
        </p:nvSpPr>
        <p:spPr>
          <a:xfrm>
            <a:off x="7590957" y="4125149"/>
            <a:ext cx="145653" cy="22516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52" name="Rectangle 151"/>
          <p:cNvSpPr/>
          <p:nvPr/>
        </p:nvSpPr>
        <p:spPr>
          <a:xfrm>
            <a:off x="585186" y="1406371"/>
            <a:ext cx="11817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Input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672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/>
      <p:bldP spid="141" grpId="0" animBg="1"/>
      <p:bldP spid="204" grpId="0" animBg="1"/>
      <p:bldP spid="183" grpId="0" animBg="1"/>
      <p:bldP spid="305" grpId="0" animBg="1"/>
      <p:bldP spid="300" grpId="0" animBg="1"/>
      <p:bldP spid="303" grpId="0" animBg="1"/>
      <p:bldP spid="136" grpId="0" animBg="1"/>
      <p:bldP spid="138" grpId="0" animBg="1"/>
      <p:bldP spid="139" grpId="0" animBg="1"/>
      <p:bldP spid="143" grpId="0" animBg="1"/>
      <p:bldP spid="144" grpId="0" animBg="1"/>
      <p:bldP spid="145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3" grpId="0" animBg="1"/>
      <p:bldP spid="164" grpId="0" animBg="1"/>
      <p:bldP spid="165" grpId="0" animBg="1"/>
      <p:bldP spid="166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5" grpId="0" animBg="1"/>
      <p:bldP spid="186" grpId="0" animBg="1"/>
      <p:bldP spid="187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5" grpId="0" animBg="1"/>
      <p:bldP spid="206" grpId="0" animBg="1"/>
      <p:bldP spid="207" grpId="0" animBg="1"/>
      <p:bldP spid="20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46" grpId="0" animBg="1"/>
      <p:bldP spid="247" grpId="0" animBg="1"/>
      <p:bldP spid="315" grpId="0" animBg="1"/>
      <p:bldP spid="316" grpId="0" animBg="1"/>
      <p:bldP spid="317" grpId="0" animBg="1"/>
      <p:bldP spid="318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1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MASSIVE PARALLEL PROGRAMMING:</a:t>
            </a:r>
            <a:br>
              <a:rPr lang="en-US" dirty="0" smtClean="0"/>
            </a:br>
            <a:r>
              <a:rPr lang="en-US" dirty="0" smtClean="0"/>
              <a:t>Dryad and DryadLINQ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025-D488-4D97-B07F-AF9B43D6D60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0643" y="1295401"/>
            <a:ext cx="799643" cy="2514600"/>
          </a:xfrm>
          <a:prstGeom prst="rect">
            <a:avLst/>
          </a:prstGeom>
          <a:noFill/>
        </p:spPr>
      </p:pic>
      <p:pic>
        <p:nvPicPr>
          <p:cNvPr id="6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8843" y="1295400"/>
            <a:ext cx="799643" cy="2514600"/>
          </a:xfrm>
          <a:prstGeom prst="rect">
            <a:avLst/>
          </a:prstGeom>
          <a:noFill/>
        </p:spPr>
      </p:pic>
      <p:pic>
        <p:nvPicPr>
          <p:cNvPr id="7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043" y="1295400"/>
            <a:ext cx="799643" cy="2514600"/>
          </a:xfrm>
          <a:prstGeom prst="rect">
            <a:avLst/>
          </a:prstGeom>
          <a:noFill/>
        </p:spPr>
      </p:pic>
      <p:pic>
        <p:nvPicPr>
          <p:cNvPr id="8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5243" y="1295400"/>
            <a:ext cx="799643" cy="2514600"/>
          </a:xfrm>
          <a:prstGeom prst="rect">
            <a:avLst/>
          </a:prstGeom>
          <a:noFill/>
        </p:spPr>
      </p:pic>
      <p:pic>
        <p:nvPicPr>
          <p:cNvPr id="9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3443" y="1295400"/>
            <a:ext cx="799643" cy="2514600"/>
          </a:xfrm>
          <a:prstGeom prst="rect">
            <a:avLst/>
          </a:prstGeom>
          <a:noFill/>
        </p:spPr>
      </p:pic>
      <p:pic>
        <p:nvPicPr>
          <p:cNvPr id="10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1643" y="1295400"/>
            <a:ext cx="799643" cy="2514600"/>
          </a:xfrm>
          <a:prstGeom prst="rect">
            <a:avLst/>
          </a:prstGeom>
          <a:noFill/>
        </p:spPr>
      </p:pic>
      <p:pic>
        <p:nvPicPr>
          <p:cNvPr id="11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9843" y="1295400"/>
            <a:ext cx="799643" cy="2514600"/>
          </a:xfrm>
          <a:prstGeom prst="rect">
            <a:avLst/>
          </a:prstGeom>
          <a:noFill/>
        </p:spPr>
      </p:pic>
      <p:pic>
        <p:nvPicPr>
          <p:cNvPr id="12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043" y="1295400"/>
            <a:ext cx="799643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998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Dryad: Distributed Execution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52400" y="3428999"/>
            <a:ext cx="8839200" cy="3292475"/>
          </a:xfrm>
          <a:prstGeom prst="roundRect">
            <a:avLst>
              <a:gd name="adj" fmla="val 11195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52400" y="990600"/>
            <a:ext cx="8839200" cy="2362200"/>
          </a:xfrm>
          <a:prstGeom prst="roundRect">
            <a:avLst/>
          </a:prstGeom>
          <a:solidFill>
            <a:srgbClr val="FF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1066800"/>
            <a:ext cx="84582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Unix Pipes: 1-D</a:t>
            </a:r>
          </a:p>
          <a:p>
            <a:pPr>
              <a:buFont typeface="Arial" pitchFamily="34" charset="0"/>
              <a:buNone/>
            </a:pPr>
            <a:r>
              <a:rPr lang="en-US" dirty="0" smtClean="0"/>
              <a:t>		</a:t>
            </a:r>
            <a:r>
              <a:rPr lang="en-US" dirty="0" err="1" smtClean="0"/>
              <a:t>grep</a:t>
            </a:r>
            <a:r>
              <a:rPr lang="en-US" dirty="0" smtClean="0"/>
              <a:t> |  </a:t>
            </a:r>
            <a:r>
              <a:rPr lang="en-US" dirty="0" err="1" smtClean="0"/>
              <a:t>sed</a:t>
            </a:r>
            <a:r>
              <a:rPr lang="en-US" dirty="0" smtClean="0"/>
              <a:t>  | sort | </a:t>
            </a:r>
            <a:r>
              <a:rPr lang="en-US" dirty="0" err="1" smtClean="0"/>
              <a:t>awk</a:t>
            </a:r>
            <a:r>
              <a:rPr lang="en-US" dirty="0" smtClean="0"/>
              <a:t> |  </a:t>
            </a:r>
            <a:r>
              <a:rPr lang="en-US" dirty="0" err="1" smtClean="0"/>
              <a:t>wc</a:t>
            </a:r>
            <a:endParaRPr lang="en-US" dirty="0" smtClean="0"/>
          </a:p>
          <a:p>
            <a:pPr>
              <a:buFont typeface="Arial" pitchFamily="34" charset="0"/>
              <a:buNone/>
            </a:pPr>
            <a:endParaRPr lang="en-US" dirty="0" smtClean="0"/>
          </a:p>
          <a:p>
            <a:pPr>
              <a:buFont typeface="Arial" pitchFamily="34" charset="0"/>
              <a:buNone/>
            </a:pPr>
            <a:endParaRPr lang="en-US" dirty="0" smtClean="0"/>
          </a:p>
          <a:p>
            <a:r>
              <a:rPr lang="en-US" dirty="0" smtClean="0"/>
              <a:t>Dryad: 2-D</a:t>
            </a:r>
          </a:p>
          <a:p>
            <a:pPr>
              <a:buFont typeface="Arial" pitchFamily="34" charset="0"/>
              <a:buNone/>
            </a:pPr>
            <a:r>
              <a:rPr lang="en-US" dirty="0" smtClean="0"/>
              <a:t>	 grep</a:t>
            </a:r>
            <a:r>
              <a:rPr lang="en-US" baseline="30000" dirty="0" smtClean="0"/>
              <a:t>1000</a:t>
            </a:r>
            <a:r>
              <a:rPr lang="en-US" dirty="0" smtClean="0"/>
              <a:t>| sed</a:t>
            </a:r>
            <a:r>
              <a:rPr lang="en-US" baseline="30000" dirty="0" smtClean="0"/>
              <a:t>500</a:t>
            </a:r>
            <a:r>
              <a:rPr lang="en-US" dirty="0" smtClean="0"/>
              <a:t> | sort</a:t>
            </a:r>
            <a:r>
              <a:rPr lang="en-US" baseline="30000" dirty="0" smtClean="0"/>
              <a:t>1000 </a:t>
            </a:r>
            <a:r>
              <a:rPr lang="en-US" dirty="0" smtClean="0"/>
              <a:t>| awk</a:t>
            </a:r>
            <a:r>
              <a:rPr lang="en-US" baseline="30000" dirty="0" smtClean="0"/>
              <a:t>500</a:t>
            </a:r>
            <a:r>
              <a:rPr lang="en-US" dirty="0" smtClean="0"/>
              <a:t> |  wc</a:t>
            </a:r>
            <a:r>
              <a:rPr lang="en-US" baseline="30000" dirty="0" smtClean="0"/>
              <a:t>50</a:t>
            </a:r>
          </a:p>
          <a:p>
            <a:endParaRPr lang="en-US" dirty="0"/>
          </a:p>
        </p:txBody>
      </p:sp>
      <p:sp>
        <p:nvSpPr>
          <p:cNvPr id="8" name="Slide Number Placeholder 14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7F914F-062F-453F-B34B-BB004E9935E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1447800" y="24060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90800" y="24060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657600" y="24060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800600" y="24060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867400" y="24060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209800" y="2671921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52800" y="2671921"/>
            <a:ext cx="3048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419600" y="2671921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562600" y="2671921"/>
            <a:ext cx="3048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264024" y="45426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940424" y="50760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464424" y="46188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988424" y="46188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283824" y="50760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>
            <a:stCxn id="18" idx="3"/>
            <a:endCxn id="19" idx="1"/>
          </p:cNvCxnSpPr>
          <p:nvPr/>
        </p:nvCxnSpPr>
        <p:spPr>
          <a:xfrm>
            <a:off x="2026024" y="4809341"/>
            <a:ext cx="914400" cy="533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9" idx="3"/>
            <a:endCxn id="20" idx="1"/>
          </p:cNvCxnSpPr>
          <p:nvPr/>
        </p:nvCxnSpPr>
        <p:spPr>
          <a:xfrm flipV="1">
            <a:off x="3702424" y="4885541"/>
            <a:ext cx="7620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0" idx="3"/>
            <a:endCxn id="32" idx="1"/>
          </p:cNvCxnSpPr>
          <p:nvPr/>
        </p:nvCxnSpPr>
        <p:spPr>
          <a:xfrm>
            <a:off x="5226424" y="4885541"/>
            <a:ext cx="762000" cy="1066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1" idx="3"/>
            <a:endCxn id="22" idx="1"/>
          </p:cNvCxnSpPr>
          <p:nvPr/>
        </p:nvCxnSpPr>
        <p:spPr>
          <a:xfrm>
            <a:off x="6750424" y="4885541"/>
            <a:ext cx="5334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264024" y="53808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264024" y="6034256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940424" y="57618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464424" y="54570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464424" y="60666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988424" y="56856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/>
          <p:cNvCxnSpPr>
            <a:stCxn id="27" idx="3"/>
            <a:endCxn id="29" idx="1"/>
          </p:cNvCxnSpPr>
          <p:nvPr/>
        </p:nvCxnSpPr>
        <p:spPr>
          <a:xfrm>
            <a:off x="2026024" y="5647541"/>
            <a:ext cx="9144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8" idx="3"/>
            <a:endCxn id="29" idx="1"/>
          </p:cNvCxnSpPr>
          <p:nvPr/>
        </p:nvCxnSpPr>
        <p:spPr>
          <a:xfrm flipV="1">
            <a:off x="2026024" y="6028541"/>
            <a:ext cx="914400" cy="27241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9" idx="3"/>
            <a:endCxn id="30" idx="1"/>
          </p:cNvCxnSpPr>
          <p:nvPr/>
        </p:nvCxnSpPr>
        <p:spPr>
          <a:xfrm flipV="1">
            <a:off x="3702424" y="5723741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9" idx="3"/>
            <a:endCxn id="31" idx="1"/>
          </p:cNvCxnSpPr>
          <p:nvPr/>
        </p:nvCxnSpPr>
        <p:spPr>
          <a:xfrm>
            <a:off x="3702424" y="6028541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1" idx="3"/>
            <a:endCxn id="32" idx="1"/>
          </p:cNvCxnSpPr>
          <p:nvPr/>
        </p:nvCxnSpPr>
        <p:spPr>
          <a:xfrm flipV="1">
            <a:off x="5226424" y="5952341"/>
            <a:ext cx="7620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0" idx="3"/>
            <a:endCxn id="32" idx="1"/>
          </p:cNvCxnSpPr>
          <p:nvPr/>
        </p:nvCxnSpPr>
        <p:spPr>
          <a:xfrm>
            <a:off x="5226424" y="5723741"/>
            <a:ext cx="762000" cy="228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629400" y="2661509"/>
            <a:ext cx="506506" cy="2241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918139" y="2661509"/>
            <a:ext cx="529661" cy="2241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51" idx="3"/>
            <a:endCxn id="18" idx="1"/>
          </p:cNvCxnSpPr>
          <p:nvPr/>
        </p:nvCxnSpPr>
        <p:spPr>
          <a:xfrm>
            <a:off x="868834" y="4809341"/>
            <a:ext cx="39519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52" idx="3"/>
            <a:endCxn id="27" idx="1"/>
          </p:cNvCxnSpPr>
          <p:nvPr/>
        </p:nvCxnSpPr>
        <p:spPr>
          <a:xfrm flipV="1">
            <a:off x="841939" y="5647541"/>
            <a:ext cx="422085" cy="896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53" idx="3"/>
          </p:cNvCxnSpPr>
          <p:nvPr/>
        </p:nvCxnSpPr>
        <p:spPr>
          <a:xfrm flipV="1">
            <a:off x="841940" y="6301750"/>
            <a:ext cx="422084" cy="171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0" idx="3"/>
            <a:endCxn id="21" idx="1"/>
          </p:cNvCxnSpPr>
          <p:nvPr/>
        </p:nvCxnSpPr>
        <p:spPr>
          <a:xfrm>
            <a:off x="5226424" y="4885541"/>
            <a:ext cx="762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0" idx="3"/>
            <a:endCxn id="21" idx="1"/>
          </p:cNvCxnSpPr>
          <p:nvPr/>
        </p:nvCxnSpPr>
        <p:spPr>
          <a:xfrm flipV="1">
            <a:off x="5226424" y="4885541"/>
            <a:ext cx="762000" cy="838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1" idx="3"/>
            <a:endCxn id="21" idx="1"/>
          </p:cNvCxnSpPr>
          <p:nvPr/>
        </p:nvCxnSpPr>
        <p:spPr>
          <a:xfrm flipV="1">
            <a:off x="5226424" y="4885541"/>
            <a:ext cx="762000" cy="1447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2" idx="3"/>
            <a:endCxn id="22" idx="1"/>
          </p:cNvCxnSpPr>
          <p:nvPr/>
        </p:nvCxnSpPr>
        <p:spPr>
          <a:xfrm flipV="1">
            <a:off x="6750424" y="5342741"/>
            <a:ext cx="533400" cy="609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2" idx="3"/>
            <a:endCxn id="54" idx="1"/>
          </p:cNvCxnSpPr>
          <p:nvPr/>
        </p:nvCxnSpPr>
        <p:spPr>
          <a:xfrm>
            <a:off x="8045824" y="5342741"/>
            <a:ext cx="313765" cy="347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5906" y="2362200"/>
            <a:ext cx="613339" cy="621030"/>
          </a:xfrm>
          <a:prstGeom prst="rect">
            <a:avLst/>
          </a:prstGeom>
          <a:noFill/>
        </p:spPr>
      </p:pic>
      <p:pic>
        <p:nvPicPr>
          <p:cNvPr id="50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362200"/>
            <a:ext cx="613339" cy="621030"/>
          </a:xfrm>
          <a:prstGeom prst="rect">
            <a:avLst/>
          </a:prstGeom>
          <a:noFill/>
        </p:spPr>
      </p:pic>
      <p:pic>
        <p:nvPicPr>
          <p:cNvPr id="51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495" y="4498826"/>
            <a:ext cx="613339" cy="621030"/>
          </a:xfrm>
          <a:prstGeom prst="rect">
            <a:avLst/>
          </a:prstGeom>
          <a:noFill/>
        </p:spPr>
      </p:pic>
      <p:pic>
        <p:nvPicPr>
          <p:cNvPr id="52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345991"/>
            <a:ext cx="613339" cy="621030"/>
          </a:xfrm>
          <a:prstGeom prst="rect">
            <a:avLst/>
          </a:prstGeom>
          <a:noFill/>
        </p:spPr>
      </p:pic>
      <p:pic>
        <p:nvPicPr>
          <p:cNvPr id="53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6008370"/>
            <a:ext cx="613339" cy="621030"/>
          </a:xfrm>
          <a:prstGeom prst="rect">
            <a:avLst/>
          </a:prstGeom>
          <a:noFill/>
        </p:spPr>
      </p:pic>
      <p:pic>
        <p:nvPicPr>
          <p:cNvPr id="54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9589" y="5035699"/>
            <a:ext cx="613339" cy="621030"/>
          </a:xfrm>
          <a:prstGeom prst="rect">
            <a:avLst/>
          </a:prstGeom>
          <a:noFill/>
        </p:spPr>
      </p:pic>
      <p:pic>
        <p:nvPicPr>
          <p:cNvPr id="55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1785" y="5733752"/>
            <a:ext cx="613339" cy="621030"/>
          </a:xfrm>
          <a:prstGeom prst="rect">
            <a:avLst/>
          </a:prstGeom>
          <a:noFill/>
        </p:spPr>
      </p:pic>
      <p:cxnSp>
        <p:nvCxnSpPr>
          <p:cNvPr id="56" name="Straight Arrow Connector 55"/>
          <p:cNvCxnSpPr>
            <a:stCxn id="32" idx="3"/>
            <a:endCxn id="55" idx="1"/>
          </p:cNvCxnSpPr>
          <p:nvPr/>
        </p:nvCxnSpPr>
        <p:spPr>
          <a:xfrm>
            <a:off x="6750424" y="5952341"/>
            <a:ext cx="1611361" cy="9192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81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2498</TotalTime>
  <Words>1074</Words>
  <Application>Microsoft Office PowerPoint</Application>
  <PresentationFormat>On-screen Show (4:3)</PresentationFormat>
  <Paragraphs>488</Paragraphs>
  <Slides>64</Slides>
  <Notes>15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The Compiler Forest</vt:lpstr>
      <vt:lpstr>Outline</vt:lpstr>
      <vt:lpstr>DECLARATIVE PARALLEL  PROGRAMMING: LINQ</vt:lpstr>
      <vt:lpstr>LINQ</vt:lpstr>
      <vt:lpstr>Collections</vt:lpstr>
      <vt:lpstr>LINQ = .Net+ Queries</vt:lpstr>
      <vt:lpstr>LINQ Summary</vt:lpstr>
      <vt:lpstr>MASSIVE PARALLEL PROGRAMMING: Dryad and DryadLINQ</vt:lpstr>
      <vt:lpstr>Dryad: Distributed Execution</vt:lpstr>
      <vt:lpstr>LINQ</vt:lpstr>
      <vt:lpstr>Distributed Collections</vt:lpstr>
      <vt:lpstr>DryadLINQ = LINQ + Dryad</vt:lpstr>
      <vt:lpstr>Homomorphisms</vt:lpstr>
      <vt:lpstr>Aggregation</vt:lpstr>
      <vt:lpstr>(Co)GroupBy</vt:lpstr>
      <vt:lpstr>Nested Parallelism</vt:lpstr>
      <vt:lpstr>DryadLINQ</vt:lpstr>
      <vt:lpstr>DryadLINQ Architecture</vt:lpstr>
      <vt:lpstr>Outline</vt:lpstr>
      <vt:lpstr>Divide ET IMPERA: Partial Compilers</vt:lpstr>
      <vt:lpstr>Modularizing DryadLINQ</vt:lpstr>
      <vt:lpstr>Compilers</vt:lpstr>
      <vt:lpstr>Partial compilers</vt:lpstr>
      <vt:lpstr>Internals</vt:lpstr>
      <vt:lpstr>Compiler Composition</vt:lpstr>
      <vt:lpstr>Partial Compiler Composition</vt:lpstr>
      <vt:lpstr>Composition Laws</vt:lpstr>
      <vt:lpstr>Compilers as First-Class Objects</vt:lpstr>
      <vt:lpstr>Multiple Children</vt:lpstr>
      <vt:lpstr>Conditional</vt:lpstr>
      <vt:lpstr>Case</vt:lpstr>
      <vt:lpstr>Star</vt:lpstr>
      <vt:lpstr>Patching Bugs</vt:lpstr>
      <vt:lpstr>A LINQ Compiler</vt:lpstr>
      <vt:lpstr>A Multi-Core  LINQ Compiler</vt:lpstr>
      <vt:lpstr>A Distributed, Multi-Core LINQ Compiler</vt:lpstr>
      <vt:lpstr>A Distributed Matrix Compiler</vt:lpstr>
      <vt:lpstr>M1.Times(M2).Plus(M3)</vt:lpstr>
      <vt:lpstr>Outline</vt:lpstr>
      <vt:lpstr>Correctness Definition</vt:lpstr>
      <vt:lpstr>Partial Compiler Correctness</vt:lpstr>
      <vt:lpstr>Correctness Theorems</vt:lpstr>
      <vt:lpstr>Partial Correctness</vt:lpstr>
      <vt:lpstr>Hoare Logic for Compiler Constructions</vt:lpstr>
      <vt:lpstr>Conditionals</vt:lpstr>
      <vt:lpstr>Partially Correct Only</vt:lpstr>
      <vt:lpstr>SUMMARY</vt:lpstr>
      <vt:lpstr>LINQ: Computing with collections</vt:lpstr>
      <vt:lpstr>LINQ</vt:lpstr>
      <vt:lpstr>Partial compilers</vt:lpstr>
      <vt:lpstr>Compilers as first-class objects</vt:lpstr>
      <vt:lpstr>A Hoare Logic for Compilers</vt:lpstr>
      <vt:lpstr>Compilers from Parts</vt:lpstr>
      <vt:lpstr>BACKUP SLIDES</vt:lpstr>
      <vt:lpstr>Summary</vt:lpstr>
      <vt:lpstr>Fault Tolerance</vt:lpstr>
      <vt:lpstr>Virtualized 2-D Pipelines</vt:lpstr>
      <vt:lpstr>Virtualized 2-D Pipelines</vt:lpstr>
      <vt:lpstr>Virtualized 2-D Pipelines</vt:lpstr>
      <vt:lpstr>Virtualized 2-D Pipelines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Compiler Forest</dc:title>
  <dc:creator>Mihai Budiu</dc:creator>
  <cp:lastModifiedBy>Mihai Budiu</cp:lastModifiedBy>
  <cp:revision>55</cp:revision>
  <dcterms:created xsi:type="dcterms:W3CDTF">2012-06-27T05:03:29Z</dcterms:created>
  <dcterms:modified xsi:type="dcterms:W3CDTF">2012-07-05T23:08:31Z</dcterms:modified>
</cp:coreProperties>
</file>