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256" r:id="rId2"/>
    <p:sldId id="2147309320" r:id="rId3"/>
    <p:sldId id="257" r:id="rId4"/>
    <p:sldId id="2147309302" r:id="rId5"/>
    <p:sldId id="281" r:id="rId6"/>
    <p:sldId id="2147309284" r:id="rId7"/>
    <p:sldId id="2147309297" r:id="rId8"/>
    <p:sldId id="2147309268" r:id="rId9"/>
    <p:sldId id="2147309321" r:id="rId10"/>
    <p:sldId id="2147309275" r:id="rId11"/>
    <p:sldId id="2147309285" r:id="rId12"/>
    <p:sldId id="2147309286" r:id="rId13"/>
    <p:sldId id="2147309276" r:id="rId14"/>
    <p:sldId id="2147309281" r:id="rId15"/>
    <p:sldId id="2147309298" r:id="rId16"/>
    <p:sldId id="266" r:id="rId17"/>
    <p:sldId id="2147309319" r:id="rId18"/>
    <p:sldId id="2147309287" r:id="rId19"/>
    <p:sldId id="2147309294" r:id="rId20"/>
    <p:sldId id="2147309289" r:id="rId21"/>
    <p:sldId id="2147309293" r:id="rId22"/>
    <p:sldId id="2147309299" r:id="rId23"/>
    <p:sldId id="2147309295" r:id="rId24"/>
    <p:sldId id="267" r:id="rId25"/>
    <p:sldId id="2147309288" r:id="rId26"/>
    <p:sldId id="264" r:id="rId27"/>
    <p:sldId id="259" r:id="rId28"/>
    <p:sldId id="2147309292" r:id="rId29"/>
    <p:sldId id="296" r:id="rId30"/>
    <p:sldId id="2147309291" r:id="rId31"/>
    <p:sldId id="2147309300" r:id="rId32"/>
    <p:sldId id="2147309314" r:id="rId33"/>
    <p:sldId id="2147309296" r:id="rId34"/>
    <p:sldId id="2147309301" r:id="rId35"/>
    <p:sldId id="2147309290" r:id="rId36"/>
    <p:sldId id="2147309313" r:id="rId37"/>
    <p:sldId id="2147309277" r:id="rId38"/>
    <p:sldId id="2147309310" r:id="rId39"/>
    <p:sldId id="2147309311" r:id="rId40"/>
    <p:sldId id="2147309306" r:id="rId41"/>
    <p:sldId id="2147309307" r:id="rId42"/>
    <p:sldId id="2147309304" r:id="rId43"/>
    <p:sldId id="2147309303" r:id="rId44"/>
    <p:sldId id="2147309312" r:id="rId45"/>
    <p:sldId id="2147309305" r:id="rId46"/>
    <p:sldId id="2147309308" r:id="rId47"/>
    <p:sldId id="2147309315" r:id="rId48"/>
    <p:sldId id="2147309316" r:id="rId49"/>
    <p:sldId id="2147309309" r:id="rId50"/>
    <p:sldId id="2147309317" r:id="rId51"/>
    <p:sldId id="2147309322" r:id="rId52"/>
    <p:sldId id="2147309318" r:id="rId53"/>
    <p:sldId id="214730928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6DA9F4-BD19-41B5-97D2-B3BBB31B34B5}" v="652" dt="2023-06-22T02:16:10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536DA9F4-BD19-41B5-97D2-B3BBB31B34B5}"/>
    <pc:docChg chg="undo custSel addSld delSld modSld sldOrd">
      <pc:chgData name="Mihai Budiu" userId="3fe408b5c12bb05c" providerId="LiveId" clId="{536DA9F4-BD19-41B5-97D2-B3BBB31B34B5}" dt="2023-06-22T02:16:14.676" v="16685" actId="962"/>
      <pc:docMkLst>
        <pc:docMk/>
      </pc:docMkLst>
      <pc:sldChg chg="addSp modSp mod">
        <pc:chgData name="Mihai Budiu" userId="3fe408b5c12bb05c" providerId="LiveId" clId="{536DA9F4-BD19-41B5-97D2-B3BBB31B34B5}" dt="2023-06-06T00:46:11.695" v="10760" actId="113"/>
        <pc:sldMkLst>
          <pc:docMk/>
          <pc:sldMk cId="620354099" sldId="256"/>
        </pc:sldMkLst>
        <pc:spChg chg="mod">
          <ac:chgData name="Mihai Budiu" userId="3fe408b5c12bb05c" providerId="LiveId" clId="{536DA9F4-BD19-41B5-97D2-B3BBB31B34B5}" dt="2023-06-06T00:46:11.695" v="10760" actId="113"/>
          <ac:spMkLst>
            <pc:docMk/>
            <pc:sldMk cId="620354099" sldId="256"/>
            <ac:spMk id="2" creationId="{ED2C4FE1-F08F-838E-C6E9-D6F35D2FEEF0}"/>
          </ac:spMkLst>
        </pc:spChg>
        <pc:spChg chg="mod">
          <ac:chgData name="Mihai Budiu" userId="3fe408b5c12bb05c" providerId="LiveId" clId="{536DA9F4-BD19-41B5-97D2-B3BBB31B34B5}" dt="2023-06-01T22:35:00.183" v="356" actId="27636"/>
          <ac:spMkLst>
            <pc:docMk/>
            <pc:sldMk cId="620354099" sldId="256"/>
            <ac:spMk id="3" creationId="{3A7CEF9C-CC01-77BE-C028-7437E04BD633}"/>
          </ac:spMkLst>
        </pc:spChg>
        <pc:picChg chg="add mod ord">
          <ac:chgData name="Mihai Budiu" userId="3fe408b5c12bb05c" providerId="LiveId" clId="{536DA9F4-BD19-41B5-97D2-B3BBB31B34B5}" dt="2023-06-05T23:23:13.251" v="7804" actId="1076"/>
          <ac:picMkLst>
            <pc:docMk/>
            <pc:sldMk cId="620354099" sldId="256"/>
            <ac:picMk id="4" creationId="{560B8ECD-306E-E658-CB6F-7519227B53C6}"/>
          </ac:picMkLst>
        </pc:picChg>
        <pc:picChg chg="add mod">
          <ac:chgData name="Mihai Budiu" userId="3fe408b5c12bb05c" providerId="LiveId" clId="{536DA9F4-BD19-41B5-97D2-B3BBB31B34B5}" dt="2023-06-05T23:23:10.462" v="7803" actId="1076"/>
          <ac:picMkLst>
            <pc:docMk/>
            <pc:sldMk cId="620354099" sldId="256"/>
            <ac:picMk id="5" creationId="{FD83709C-3959-638D-E32C-70B8F3D6DC94}"/>
          </ac:picMkLst>
        </pc:picChg>
      </pc:sldChg>
      <pc:sldChg chg="addSp modSp new mod">
        <pc:chgData name="Mihai Budiu" userId="3fe408b5c12bb05c" providerId="LiveId" clId="{536DA9F4-BD19-41B5-97D2-B3BBB31B34B5}" dt="2023-06-06T00:46:27.364" v="10761" actId="20577"/>
        <pc:sldMkLst>
          <pc:docMk/>
          <pc:sldMk cId="1830645990" sldId="257"/>
        </pc:sldMkLst>
        <pc:spChg chg="mod">
          <ac:chgData name="Mihai Budiu" userId="3fe408b5c12bb05c" providerId="LiveId" clId="{536DA9F4-BD19-41B5-97D2-B3BBB31B34B5}" dt="2023-06-01T22:33:00.417" v="76" actId="20577"/>
          <ac:spMkLst>
            <pc:docMk/>
            <pc:sldMk cId="1830645990" sldId="257"/>
            <ac:spMk id="2" creationId="{7818D0BA-1C6F-97D8-905A-0A9302E04BBA}"/>
          </ac:spMkLst>
        </pc:spChg>
        <pc:spChg chg="mod">
          <ac:chgData name="Mihai Budiu" userId="3fe408b5c12bb05c" providerId="LiveId" clId="{536DA9F4-BD19-41B5-97D2-B3BBB31B34B5}" dt="2023-06-06T00:46:27.364" v="10761" actId="20577"/>
          <ac:spMkLst>
            <pc:docMk/>
            <pc:sldMk cId="1830645990" sldId="257"/>
            <ac:spMk id="3" creationId="{65F31E40-452D-32FE-0A1B-F9CA15ED8344}"/>
          </ac:spMkLst>
        </pc:spChg>
        <pc:spChg chg="mod">
          <ac:chgData name="Mihai Budiu" userId="3fe408b5c12bb05c" providerId="LiveId" clId="{536DA9F4-BD19-41B5-97D2-B3BBB31B34B5}" dt="2023-06-06T00:38:25.206" v="10081"/>
          <ac:spMkLst>
            <pc:docMk/>
            <pc:sldMk cId="1830645990" sldId="257"/>
            <ac:spMk id="5" creationId="{9EDE6AA3-8085-B579-736C-91D756FEF836}"/>
          </ac:spMkLst>
        </pc:spChg>
        <pc:spChg chg="mod">
          <ac:chgData name="Mihai Budiu" userId="3fe408b5c12bb05c" providerId="LiveId" clId="{536DA9F4-BD19-41B5-97D2-B3BBB31B34B5}" dt="2023-06-06T00:38:25.206" v="10081"/>
          <ac:spMkLst>
            <pc:docMk/>
            <pc:sldMk cId="1830645990" sldId="257"/>
            <ac:spMk id="6" creationId="{4157C8C5-BB5E-BE88-73E4-EEF9FA4CD7B3}"/>
          </ac:spMkLst>
        </pc:spChg>
        <pc:spChg chg="mod">
          <ac:chgData name="Mihai Budiu" userId="3fe408b5c12bb05c" providerId="LiveId" clId="{536DA9F4-BD19-41B5-97D2-B3BBB31B34B5}" dt="2023-06-06T00:38:25.206" v="10081"/>
          <ac:spMkLst>
            <pc:docMk/>
            <pc:sldMk cId="1830645990" sldId="257"/>
            <ac:spMk id="9" creationId="{D2BFB28B-C89E-328B-ADC3-2EAF1CE81555}"/>
          </ac:spMkLst>
        </pc:spChg>
        <pc:spChg chg="mod">
          <ac:chgData name="Mihai Budiu" userId="3fe408b5c12bb05c" providerId="LiveId" clId="{536DA9F4-BD19-41B5-97D2-B3BBB31B34B5}" dt="2023-06-06T00:38:25.206" v="10081"/>
          <ac:spMkLst>
            <pc:docMk/>
            <pc:sldMk cId="1830645990" sldId="257"/>
            <ac:spMk id="10" creationId="{EE8D4D90-4884-0C70-FC57-6396D9722BFE}"/>
          </ac:spMkLst>
        </pc:spChg>
        <pc:grpChg chg="add mod">
          <ac:chgData name="Mihai Budiu" userId="3fe408b5c12bb05c" providerId="LiveId" clId="{536DA9F4-BD19-41B5-97D2-B3BBB31B34B5}" dt="2023-06-06T00:38:32.260" v="10084" actId="14100"/>
          <ac:grpSpMkLst>
            <pc:docMk/>
            <pc:sldMk cId="1830645990" sldId="257"/>
            <ac:grpSpMk id="4" creationId="{476AA444-96D0-5D84-7B01-5C3EF89437EE}"/>
          </ac:grpSpMkLst>
        </pc:grpChg>
        <pc:cxnChg chg="mod">
          <ac:chgData name="Mihai Budiu" userId="3fe408b5c12bb05c" providerId="LiveId" clId="{536DA9F4-BD19-41B5-97D2-B3BBB31B34B5}" dt="2023-06-06T00:38:25.206" v="10081"/>
          <ac:cxnSpMkLst>
            <pc:docMk/>
            <pc:sldMk cId="1830645990" sldId="257"/>
            <ac:cxnSpMk id="7" creationId="{53182D41-94D1-D4E2-A525-6E93756051C5}"/>
          </ac:cxnSpMkLst>
        </pc:cxnChg>
        <pc:cxnChg chg="mod">
          <ac:chgData name="Mihai Budiu" userId="3fe408b5c12bb05c" providerId="LiveId" clId="{536DA9F4-BD19-41B5-97D2-B3BBB31B34B5}" dt="2023-06-06T00:38:25.206" v="10081"/>
          <ac:cxnSpMkLst>
            <pc:docMk/>
            <pc:sldMk cId="1830645990" sldId="257"/>
            <ac:cxnSpMk id="8" creationId="{A81C881D-7423-9FDC-D39C-7340AE3109B4}"/>
          </ac:cxnSpMkLst>
        </pc:cxnChg>
        <pc:cxnChg chg="mod">
          <ac:chgData name="Mihai Budiu" userId="3fe408b5c12bb05c" providerId="LiveId" clId="{536DA9F4-BD19-41B5-97D2-B3BBB31B34B5}" dt="2023-06-06T00:38:25.206" v="10081"/>
          <ac:cxnSpMkLst>
            <pc:docMk/>
            <pc:sldMk cId="1830645990" sldId="257"/>
            <ac:cxnSpMk id="11" creationId="{B07646FC-C294-9006-D90C-69671A7C0383}"/>
          </ac:cxnSpMkLst>
        </pc:cxnChg>
        <pc:cxnChg chg="mod">
          <ac:chgData name="Mihai Budiu" userId="3fe408b5c12bb05c" providerId="LiveId" clId="{536DA9F4-BD19-41B5-97D2-B3BBB31B34B5}" dt="2023-06-06T00:38:25.206" v="10081"/>
          <ac:cxnSpMkLst>
            <pc:docMk/>
            <pc:sldMk cId="1830645990" sldId="257"/>
            <ac:cxnSpMk id="12" creationId="{7D28F8E2-44A3-6105-2C4B-2508254A6030}"/>
          </ac:cxnSpMkLst>
        </pc:cxnChg>
        <pc:cxnChg chg="mod">
          <ac:chgData name="Mihai Budiu" userId="3fe408b5c12bb05c" providerId="LiveId" clId="{536DA9F4-BD19-41B5-97D2-B3BBB31B34B5}" dt="2023-06-06T00:38:25.206" v="10081"/>
          <ac:cxnSpMkLst>
            <pc:docMk/>
            <pc:sldMk cId="1830645990" sldId="257"/>
            <ac:cxnSpMk id="13" creationId="{1E2C309C-43BD-8D5B-2E8A-901F2C37A0EE}"/>
          </ac:cxnSpMkLst>
        </pc:cxnChg>
      </pc:sldChg>
      <pc:sldChg chg="add ord">
        <pc:chgData name="Mihai Budiu" userId="3fe408b5c12bb05c" providerId="LiveId" clId="{536DA9F4-BD19-41B5-97D2-B3BBB31B34B5}" dt="2023-06-05T23:01:51.378" v="6866"/>
        <pc:sldMkLst>
          <pc:docMk/>
          <pc:sldMk cId="1198021410" sldId="259"/>
        </pc:sldMkLst>
      </pc:sldChg>
      <pc:sldChg chg="delSp modSp add mod">
        <pc:chgData name="Mihai Budiu" userId="3fe408b5c12bb05c" providerId="LiveId" clId="{536DA9F4-BD19-41B5-97D2-B3BBB31B34B5}" dt="2023-06-14T21:18:48.608" v="16110" actId="20577"/>
        <pc:sldMkLst>
          <pc:docMk/>
          <pc:sldMk cId="2033485358" sldId="264"/>
        </pc:sldMkLst>
        <pc:spChg chg="mod">
          <ac:chgData name="Mihai Budiu" userId="3fe408b5c12bb05c" providerId="LiveId" clId="{536DA9F4-BD19-41B5-97D2-B3BBB31B34B5}" dt="2023-06-14T21:06:41.825" v="16004" actId="20577"/>
          <ac:spMkLst>
            <pc:docMk/>
            <pc:sldMk cId="2033485358" sldId="264"/>
            <ac:spMk id="2" creationId="{00000000-0000-0000-0000-000000000000}"/>
          </ac:spMkLst>
        </pc:spChg>
        <pc:spChg chg="del">
          <ac:chgData name="Mihai Budiu" userId="3fe408b5c12bb05c" providerId="LiveId" clId="{536DA9F4-BD19-41B5-97D2-B3BBB31B34B5}" dt="2023-06-01T23:20:26.763" v="1122" actId="478"/>
          <ac:spMkLst>
            <pc:docMk/>
            <pc:sldMk cId="2033485358" sldId="264"/>
            <ac:spMk id="4" creationId="{F8401077-6321-4FEE-B068-88FF10D0922C}"/>
          </ac:spMkLst>
        </pc:spChg>
        <pc:graphicFrameChg chg="mod modGraphic">
          <ac:chgData name="Mihai Budiu" userId="3fe408b5c12bb05c" providerId="LiveId" clId="{536DA9F4-BD19-41B5-97D2-B3BBB31B34B5}" dt="2023-06-14T21:18:48.608" v="16110" actId="20577"/>
          <ac:graphicFrameMkLst>
            <pc:docMk/>
            <pc:sldMk cId="2033485358" sldId="264"/>
            <ac:graphicFrameMk id="6" creationId="{00000000-0000-0000-0000-000000000000}"/>
          </ac:graphicFrameMkLst>
        </pc:graphicFrameChg>
      </pc:sldChg>
      <pc:sldChg chg="modSp add mod">
        <pc:chgData name="Mihai Budiu" userId="3fe408b5c12bb05c" providerId="LiveId" clId="{536DA9F4-BD19-41B5-97D2-B3BBB31B34B5}" dt="2023-06-15T01:56:16.162" v="16113" actId="27636"/>
        <pc:sldMkLst>
          <pc:docMk/>
          <pc:sldMk cId="72881675" sldId="266"/>
        </pc:sldMkLst>
        <pc:spChg chg="mod">
          <ac:chgData name="Mihai Budiu" userId="3fe408b5c12bb05c" providerId="LiveId" clId="{536DA9F4-BD19-41B5-97D2-B3BBB31B34B5}" dt="2023-06-02T01:21:53.958" v="2636" actId="20577"/>
          <ac:spMkLst>
            <pc:docMk/>
            <pc:sldMk cId="72881675" sldId="266"/>
            <ac:spMk id="2" creationId="{00000000-0000-0000-0000-000000000000}"/>
          </ac:spMkLst>
        </pc:spChg>
        <pc:spChg chg="mod">
          <ac:chgData name="Mihai Budiu" userId="3fe408b5c12bb05c" providerId="LiveId" clId="{536DA9F4-BD19-41B5-97D2-B3BBB31B34B5}" dt="2023-06-15T01:56:16.162" v="16113" actId="27636"/>
          <ac:spMkLst>
            <pc:docMk/>
            <pc:sldMk cId="72881675" sldId="266"/>
            <ac:spMk id="3" creationId="{00000000-0000-0000-0000-000000000000}"/>
          </ac:spMkLst>
        </pc:spChg>
        <pc:spChg chg="mod">
          <ac:chgData name="Mihai Budiu" userId="3fe408b5c12bb05c" providerId="LiveId" clId="{536DA9F4-BD19-41B5-97D2-B3BBB31B34B5}" dt="2023-06-02T01:22:52.351" v="2813" actId="1038"/>
          <ac:spMkLst>
            <pc:docMk/>
            <pc:sldMk cId="72881675" sldId="266"/>
            <ac:spMk id="5" creationId="{00000000-0000-0000-0000-000000000000}"/>
          </ac:spMkLst>
        </pc:spChg>
        <pc:spChg chg="mod">
          <ac:chgData name="Mihai Budiu" userId="3fe408b5c12bb05c" providerId="LiveId" clId="{536DA9F4-BD19-41B5-97D2-B3BBB31B34B5}" dt="2023-06-02T01:22:52.351" v="2813" actId="1038"/>
          <ac:spMkLst>
            <pc:docMk/>
            <pc:sldMk cId="72881675" sldId="266"/>
            <ac:spMk id="6" creationId="{00000000-0000-0000-0000-000000000000}"/>
          </ac:spMkLst>
        </pc:spChg>
        <pc:spChg chg="mod">
          <ac:chgData name="Mihai Budiu" userId="3fe408b5c12bb05c" providerId="LiveId" clId="{536DA9F4-BD19-41B5-97D2-B3BBB31B34B5}" dt="2023-06-02T01:22:52.351" v="2813" actId="1038"/>
          <ac:spMkLst>
            <pc:docMk/>
            <pc:sldMk cId="72881675" sldId="266"/>
            <ac:spMk id="7" creationId="{00000000-0000-0000-0000-000000000000}"/>
          </ac:spMkLst>
        </pc:spChg>
        <pc:spChg chg="mod">
          <ac:chgData name="Mihai Budiu" userId="3fe408b5c12bb05c" providerId="LiveId" clId="{536DA9F4-BD19-41B5-97D2-B3BBB31B34B5}" dt="2023-06-02T01:22:52.351" v="2813" actId="1038"/>
          <ac:spMkLst>
            <pc:docMk/>
            <pc:sldMk cId="72881675" sldId="266"/>
            <ac:spMk id="8" creationId="{00000000-0000-0000-0000-000000000000}"/>
          </ac:spMkLst>
        </pc:spChg>
        <pc:cxnChg chg="mod">
          <ac:chgData name="Mihai Budiu" userId="3fe408b5c12bb05c" providerId="LiveId" clId="{536DA9F4-BD19-41B5-97D2-B3BBB31B34B5}" dt="2023-06-02T01:22:52.351" v="2813" actId="1038"/>
          <ac:cxnSpMkLst>
            <pc:docMk/>
            <pc:sldMk cId="72881675" sldId="266"/>
            <ac:cxnSpMk id="10" creationId="{00000000-0000-0000-0000-000000000000}"/>
          </ac:cxnSpMkLst>
        </pc:cxnChg>
        <pc:cxnChg chg="mod">
          <ac:chgData name="Mihai Budiu" userId="3fe408b5c12bb05c" providerId="LiveId" clId="{536DA9F4-BD19-41B5-97D2-B3BBB31B34B5}" dt="2023-06-02T01:22:52.351" v="2813" actId="1038"/>
          <ac:cxnSpMkLst>
            <pc:docMk/>
            <pc:sldMk cId="72881675" sldId="266"/>
            <ac:cxnSpMk id="11" creationId="{00000000-0000-0000-0000-000000000000}"/>
          </ac:cxnSpMkLst>
        </pc:cxnChg>
        <pc:cxnChg chg="mod">
          <ac:chgData name="Mihai Budiu" userId="3fe408b5c12bb05c" providerId="LiveId" clId="{536DA9F4-BD19-41B5-97D2-B3BBB31B34B5}" dt="2023-06-02T01:22:52.351" v="2813" actId="1038"/>
          <ac:cxnSpMkLst>
            <pc:docMk/>
            <pc:sldMk cId="72881675" sldId="266"/>
            <ac:cxnSpMk id="12" creationId="{00000000-0000-0000-0000-000000000000}"/>
          </ac:cxnSpMkLst>
        </pc:cxnChg>
        <pc:cxnChg chg="mod">
          <ac:chgData name="Mihai Budiu" userId="3fe408b5c12bb05c" providerId="LiveId" clId="{536DA9F4-BD19-41B5-97D2-B3BBB31B34B5}" dt="2023-06-02T01:22:52.351" v="2813" actId="1038"/>
          <ac:cxnSpMkLst>
            <pc:docMk/>
            <pc:sldMk cId="72881675" sldId="266"/>
            <ac:cxnSpMk id="13" creationId="{00000000-0000-0000-0000-000000000000}"/>
          </ac:cxnSpMkLst>
        </pc:cxnChg>
        <pc:cxnChg chg="mod">
          <ac:chgData name="Mihai Budiu" userId="3fe408b5c12bb05c" providerId="LiveId" clId="{536DA9F4-BD19-41B5-97D2-B3BBB31B34B5}" dt="2023-06-02T01:22:52.351" v="2813" actId="1038"/>
          <ac:cxnSpMkLst>
            <pc:docMk/>
            <pc:sldMk cId="72881675" sldId="266"/>
            <ac:cxnSpMk id="16" creationId="{00000000-0000-0000-0000-000000000000}"/>
          </ac:cxnSpMkLst>
        </pc:cxnChg>
        <pc:cxnChg chg="mod">
          <ac:chgData name="Mihai Budiu" userId="3fe408b5c12bb05c" providerId="LiveId" clId="{536DA9F4-BD19-41B5-97D2-B3BBB31B34B5}" dt="2023-06-02T01:22:52.351" v="2813" actId="1038"/>
          <ac:cxnSpMkLst>
            <pc:docMk/>
            <pc:sldMk cId="72881675" sldId="266"/>
            <ac:cxnSpMk id="19" creationId="{00000000-0000-0000-0000-000000000000}"/>
          </ac:cxnSpMkLst>
        </pc:cxnChg>
      </pc:sldChg>
      <pc:sldChg chg="modSp add mod">
        <pc:chgData name="Mihai Budiu" userId="3fe408b5c12bb05c" providerId="LiveId" clId="{536DA9F4-BD19-41B5-97D2-B3BBB31B34B5}" dt="2023-06-12T22:02:52.176" v="14781" actId="20577"/>
        <pc:sldMkLst>
          <pc:docMk/>
          <pc:sldMk cId="1450842009" sldId="267"/>
        </pc:sldMkLst>
        <pc:spChg chg="mod">
          <ac:chgData name="Mihai Budiu" userId="3fe408b5c12bb05c" providerId="LiveId" clId="{536DA9F4-BD19-41B5-97D2-B3BBB31B34B5}" dt="2023-06-12T22:02:52.176" v="14781" actId="20577"/>
          <ac:spMkLst>
            <pc:docMk/>
            <pc:sldMk cId="1450842009" sldId="267"/>
            <ac:spMk id="3" creationId="{00000000-0000-0000-0000-000000000000}"/>
          </ac:spMkLst>
        </pc:spChg>
      </pc:sldChg>
      <pc:sldChg chg="modSp add mod">
        <pc:chgData name="Mihai Budiu" userId="3fe408b5c12bb05c" providerId="LiveId" clId="{536DA9F4-BD19-41B5-97D2-B3BBB31B34B5}" dt="2023-06-12T21:26:54.765" v="13918" actId="20577"/>
        <pc:sldMkLst>
          <pc:docMk/>
          <pc:sldMk cId="3255860693" sldId="281"/>
        </pc:sldMkLst>
        <pc:spChg chg="mod">
          <ac:chgData name="Mihai Budiu" userId="3fe408b5c12bb05c" providerId="LiveId" clId="{536DA9F4-BD19-41B5-97D2-B3BBB31B34B5}" dt="2023-06-12T21:26:54.765" v="13918" actId="20577"/>
          <ac:spMkLst>
            <pc:docMk/>
            <pc:sldMk cId="3255860693" sldId="281"/>
            <ac:spMk id="2" creationId="{F1898CFE-5F54-4344-84A9-762F814420BD}"/>
          </ac:spMkLst>
        </pc:spChg>
        <pc:spChg chg="mod">
          <ac:chgData name="Mihai Budiu" userId="3fe408b5c12bb05c" providerId="LiveId" clId="{536DA9F4-BD19-41B5-97D2-B3BBB31B34B5}" dt="2023-06-12T21:26:47.082" v="13912" actId="5793"/>
          <ac:spMkLst>
            <pc:docMk/>
            <pc:sldMk cId="3255860693" sldId="281"/>
            <ac:spMk id="3" creationId="{EECDADB0-6ABC-44FC-A29D-A28D95D93C96}"/>
          </ac:spMkLst>
        </pc:spChg>
        <pc:spChg chg="mod">
          <ac:chgData name="Mihai Budiu" userId="3fe408b5c12bb05c" providerId="LiveId" clId="{536DA9F4-BD19-41B5-97D2-B3BBB31B34B5}" dt="2023-06-12T21:26:17.985" v="13909" actId="1038"/>
          <ac:spMkLst>
            <pc:docMk/>
            <pc:sldMk cId="3255860693" sldId="281"/>
            <ac:spMk id="5" creationId="{6677D9DF-253F-414B-83CB-92B5A2E246E8}"/>
          </ac:spMkLst>
        </pc:spChg>
        <pc:spChg chg="mod">
          <ac:chgData name="Mihai Budiu" userId="3fe408b5c12bb05c" providerId="LiveId" clId="{536DA9F4-BD19-41B5-97D2-B3BBB31B34B5}" dt="2023-06-12T21:26:17.985" v="13909" actId="1038"/>
          <ac:spMkLst>
            <pc:docMk/>
            <pc:sldMk cId="3255860693" sldId="281"/>
            <ac:spMk id="8" creationId="{993713EB-85EE-4085-BD3B-9AC62AAF7D7B}"/>
          </ac:spMkLst>
        </pc:spChg>
        <pc:graphicFrameChg chg="mod">
          <ac:chgData name="Mihai Budiu" userId="3fe408b5c12bb05c" providerId="LiveId" clId="{536DA9F4-BD19-41B5-97D2-B3BBB31B34B5}" dt="2023-06-12T21:26:17.985" v="13909" actId="1038"/>
          <ac:graphicFrameMkLst>
            <pc:docMk/>
            <pc:sldMk cId="3255860693" sldId="281"/>
            <ac:graphicFrameMk id="6" creationId="{73357DDE-8AFB-4451-B36E-DB5D419E48C5}"/>
          </ac:graphicFrameMkLst>
        </pc:graphicFrameChg>
      </pc:sldChg>
      <pc:sldChg chg="modSp add mod">
        <pc:chgData name="Mihai Budiu" userId="3fe408b5c12bb05c" providerId="LiveId" clId="{536DA9F4-BD19-41B5-97D2-B3BBB31B34B5}" dt="2023-06-02T01:24:34.469" v="2937" actId="20577"/>
        <pc:sldMkLst>
          <pc:docMk/>
          <pc:sldMk cId="635769897" sldId="296"/>
        </pc:sldMkLst>
        <pc:spChg chg="mod">
          <ac:chgData name="Mihai Budiu" userId="3fe408b5c12bb05c" providerId="LiveId" clId="{536DA9F4-BD19-41B5-97D2-B3BBB31B34B5}" dt="2023-06-02T01:24:34.469" v="2937" actId="20577"/>
          <ac:spMkLst>
            <pc:docMk/>
            <pc:sldMk cId="635769897" sldId="296"/>
            <ac:spMk id="3" creationId="{00000000-0000-0000-0000-000000000000}"/>
          </ac:spMkLst>
        </pc:spChg>
      </pc:sldChg>
      <pc:sldChg chg="modSp add mod">
        <pc:chgData name="Mihai Budiu" userId="3fe408b5c12bb05c" providerId="LiveId" clId="{536DA9F4-BD19-41B5-97D2-B3BBB31B34B5}" dt="2023-06-12T22:27:51.681" v="15554" actId="1037"/>
        <pc:sldMkLst>
          <pc:docMk/>
          <pc:sldMk cId="955442485" sldId="2147309268"/>
        </pc:sldMkLst>
        <pc:spChg chg="mod">
          <ac:chgData name="Mihai Budiu" userId="3fe408b5c12bb05c" providerId="LiveId" clId="{536DA9F4-BD19-41B5-97D2-B3BBB31B34B5}" dt="2023-06-12T22:27:40.483" v="15527" actId="20577"/>
          <ac:spMkLst>
            <pc:docMk/>
            <pc:sldMk cId="955442485" sldId="2147309268"/>
            <ac:spMk id="3" creationId="{F9F71B5B-BDB9-8186-1DAC-7343488D13B6}"/>
          </ac:spMkLst>
        </pc:spChg>
        <pc:spChg chg="mod">
          <ac:chgData name="Mihai Budiu" userId="3fe408b5c12bb05c" providerId="LiveId" clId="{536DA9F4-BD19-41B5-97D2-B3BBB31B34B5}" dt="2023-06-12T22:27:51.681" v="15554" actId="1037"/>
          <ac:spMkLst>
            <pc:docMk/>
            <pc:sldMk cId="955442485" sldId="2147309268"/>
            <ac:spMk id="7" creationId="{47B37E8A-9903-6714-4783-BA06F578FE52}"/>
          </ac:spMkLst>
        </pc:spChg>
        <pc:picChg chg="mod">
          <ac:chgData name="Mihai Budiu" userId="3fe408b5c12bb05c" providerId="LiveId" clId="{536DA9F4-BD19-41B5-97D2-B3BBB31B34B5}" dt="2023-06-12T22:27:51.681" v="15554" actId="1037"/>
          <ac:picMkLst>
            <pc:docMk/>
            <pc:sldMk cId="955442485" sldId="2147309268"/>
            <ac:picMk id="5" creationId="{595DFC5A-1B0A-110C-8BAF-1DFB07AE9764}"/>
          </ac:picMkLst>
        </pc:picChg>
        <pc:picChg chg="mod">
          <ac:chgData name="Mihai Budiu" userId="3fe408b5c12bb05c" providerId="LiveId" clId="{536DA9F4-BD19-41B5-97D2-B3BBB31B34B5}" dt="2023-06-12T22:27:43.387" v="15528" actId="1076"/>
          <ac:picMkLst>
            <pc:docMk/>
            <pc:sldMk cId="955442485" sldId="2147309268"/>
            <ac:picMk id="9" creationId="{5038FA9C-A853-4F73-3EA4-87C0109B7EEB}"/>
          </ac:picMkLst>
        </pc:picChg>
      </pc:sldChg>
      <pc:sldChg chg="modSp add mod">
        <pc:chgData name="Mihai Budiu" userId="3fe408b5c12bb05c" providerId="LiveId" clId="{536DA9F4-BD19-41B5-97D2-B3BBB31B34B5}" dt="2023-06-06T00:48:37.665" v="10842" actId="20577"/>
        <pc:sldMkLst>
          <pc:docMk/>
          <pc:sldMk cId="289745008" sldId="2147309275"/>
        </pc:sldMkLst>
        <pc:spChg chg="mod">
          <ac:chgData name="Mihai Budiu" userId="3fe408b5c12bb05c" providerId="LiveId" clId="{536DA9F4-BD19-41B5-97D2-B3BBB31B34B5}" dt="2023-06-06T00:48:37.665" v="10842" actId="20577"/>
          <ac:spMkLst>
            <pc:docMk/>
            <pc:sldMk cId="289745008" sldId="2147309275"/>
            <ac:spMk id="2" creationId="{FF6A1CFB-7E69-0E45-0C5E-DA6783009030}"/>
          </ac:spMkLst>
        </pc:spChg>
        <pc:spChg chg="mod">
          <ac:chgData name="Mihai Budiu" userId="3fe408b5c12bb05c" providerId="LiveId" clId="{536DA9F4-BD19-41B5-97D2-B3BBB31B34B5}" dt="2023-06-01T22:43:32.280" v="680" actId="208"/>
          <ac:spMkLst>
            <pc:docMk/>
            <pc:sldMk cId="289745008" sldId="2147309275"/>
            <ac:spMk id="14" creationId="{1C021105-B042-A802-68EA-1D5C76CCB832}"/>
          </ac:spMkLst>
        </pc:spChg>
      </pc:sldChg>
      <pc:sldChg chg="addSp delSp modSp add mod">
        <pc:chgData name="Mihai Budiu" userId="3fe408b5c12bb05c" providerId="LiveId" clId="{536DA9F4-BD19-41B5-97D2-B3BBB31B34B5}" dt="2023-06-12T22:19:15.596" v="14999" actId="114"/>
        <pc:sldMkLst>
          <pc:docMk/>
          <pc:sldMk cId="3848182500" sldId="2147309276"/>
        </pc:sldMkLst>
        <pc:spChg chg="mod">
          <ac:chgData name="Mihai Budiu" userId="3fe408b5c12bb05c" providerId="LiveId" clId="{536DA9F4-BD19-41B5-97D2-B3BBB31B34B5}" dt="2023-06-01T22:44:36.585" v="704" actId="1076"/>
          <ac:spMkLst>
            <pc:docMk/>
            <pc:sldMk cId="3848182500" sldId="2147309276"/>
            <ac:spMk id="2" creationId="{3698C482-EC60-E50B-305C-6C2360DB7E26}"/>
          </ac:spMkLst>
        </pc:spChg>
        <pc:spChg chg="add mod">
          <ac:chgData name="Mihai Budiu" userId="3fe408b5c12bb05c" providerId="LiveId" clId="{536DA9F4-BD19-41B5-97D2-B3BBB31B34B5}" dt="2023-06-01T23:09:58.147" v="988" actId="20577"/>
          <ac:spMkLst>
            <pc:docMk/>
            <pc:sldMk cId="3848182500" sldId="2147309276"/>
            <ac:spMk id="3" creationId="{26283B80-B21F-D70D-8A7B-4290C953BF13}"/>
          </ac:spMkLst>
        </pc:spChg>
        <pc:spChg chg="add mod">
          <ac:chgData name="Mihai Budiu" userId="3fe408b5c12bb05c" providerId="LiveId" clId="{536DA9F4-BD19-41B5-97D2-B3BBB31B34B5}" dt="2023-06-01T23:09:51.579" v="979" actId="20577"/>
          <ac:spMkLst>
            <pc:docMk/>
            <pc:sldMk cId="3848182500" sldId="2147309276"/>
            <ac:spMk id="6" creationId="{3A0409C0-2A13-9A63-07BC-5D99D2063E97}"/>
          </ac:spMkLst>
        </pc:spChg>
        <pc:spChg chg="add mod">
          <ac:chgData name="Mihai Budiu" userId="3fe408b5c12bb05c" providerId="LiveId" clId="{536DA9F4-BD19-41B5-97D2-B3BBB31B34B5}" dt="2023-06-01T22:59:49.120" v="867" actId="571"/>
          <ac:spMkLst>
            <pc:docMk/>
            <pc:sldMk cId="3848182500" sldId="2147309276"/>
            <ac:spMk id="7" creationId="{0A3C9168-78EE-E968-12C1-39700AB9BE2C}"/>
          </ac:spMkLst>
        </pc:spChg>
        <pc:spChg chg="add mod">
          <ac:chgData name="Mihai Budiu" userId="3fe408b5c12bb05c" providerId="LiveId" clId="{536DA9F4-BD19-41B5-97D2-B3BBB31B34B5}" dt="2023-06-01T22:59:53.871" v="868" actId="571"/>
          <ac:spMkLst>
            <pc:docMk/>
            <pc:sldMk cId="3848182500" sldId="2147309276"/>
            <ac:spMk id="9" creationId="{AC64A362-69BA-E8B0-79AF-13EE7C1F0C79}"/>
          </ac:spMkLst>
        </pc:spChg>
        <pc:spChg chg="del">
          <ac:chgData name="Mihai Budiu" userId="3fe408b5c12bb05c" providerId="LiveId" clId="{536DA9F4-BD19-41B5-97D2-B3BBB31B34B5}" dt="2023-06-01T22:43:40.751" v="681" actId="478"/>
          <ac:spMkLst>
            <pc:docMk/>
            <pc:sldMk cId="3848182500" sldId="2147309276"/>
            <ac:spMk id="15" creationId="{49954512-CDAE-1E1D-9EAC-13F6B2BC107A}"/>
          </ac:spMkLst>
        </pc:spChg>
        <pc:spChg chg="add mod">
          <ac:chgData name="Mihai Budiu" userId="3fe408b5c12bb05c" providerId="LiveId" clId="{536DA9F4-BD19-41B5-97D2-B3BBB31B34B5}" dt="2023-06-12T22:19:15.596" v="14999" actId="114"/>
          <ac:spMkLst>
            <pc:docMk/>
            <pc:sldMk cId="3848182500" sldId="2147309276"/>
            <ac:spMk id="15" creationId="{BDEEF049-419A-441A-0429-669DE8FC8BDA}"/>
          </ac:spMkLst>
        </pc:spChg>
        <pc:spChg chg="del">
          <ac:chgData name="Mihai Budiu" userId="3fe408b5c12bb05c" providerId="LiveId" clId="{536DA9F4-BD19-41B5-97D2-B3BBB31B34B5}" dt="2023-06-01T22:43:40.751" v="681" actId="478"/>
          <ac:spMkLst>
            <pc:docMk/>
            <pc:sldMk cId="3848182500" sldId="2147309276"/>
            <ac:spMk id="16" creationId="{99552B14-0E21-E6FF-8861-64B4611336CA}"/>
          </ac:spMkLst>
        </pc:spChg>
        <pc:spChg chg="del">
          <ac:chgData name="Mihai Budiu" userId="3fe408b5c12bb05c" providerId="LiveId" clId="{536DA9F4-BD19-41B5-97D2-B3BBB31B34B5}" dt="2023-06-01T22:43:40.751" v="681" actId="478"/>
          <ac:spMkLst>
            <pc:docMk/>
            <pc:sldMk cId="3848182500" sldId="2147309276"/>
            <ac:spMk id="17" creationId="{0DB1C40B-5663-203B-9E47-F1E8FCE0DB48}"/>
          </ac:spMkLst>
        </pc:spChg>
        <pc:spChg chg="del">
          <ac:chgData name="Mihai Budiu" userId="3fe408b5c12bb05c" providerId="LiveId" clId="{536DA9F4-BD19-41B5-97D2-B3BBB31B34B5}" dt="2023-06-01T22:43:40.751" v="681" actId="478"/>
          <ac:spMkLst>
            <pc:docMk/>
            <pc:sldMk cId="3848182500" sldId="2147309276"/>
            <ac:spMk id="18" creationId="{EA5BC878-39D1-0251-1778-A7A8A6AF8739}"/>
          </ac:spMkLst>
        </pc:spChg>
        <pc:spChg chg="mod">
          <ac:chgData name="Mihai Budiu" userId="3fe408b5c12bb05c" providerId="LiveId" clId="{536DA9F4-BD19-41B5-97D2-B3BBB31B34B5}" dt="2023-06-01T23:01:35.191" v="926" actId="20577"/>
          <ac:spMkLst>
            <pc:docMk/>
            <pc:sldMk cId="3848182500" sldId="2147309276"/>
            <ac:spMk id="20" creationId="{DD4B2CD7-95CB-FFA5-AB4E-A6AA4910F6A0}"/>
          </ac:spMkLst>
        </pc:spChg>
        <pc:spChg chg="mod">
          <ac:chgData name="Mihai Budiu" userId="3fe408b5c12bb05c" providerId="LiveId" clId="{536DA9F4-BD19-41B5-97D2-B3BBB31B34B5}" dt="2023-06-12T21:58:20.075" v="14723" actId="20577"/>
          <ac:spMkLst>
            <pc:docMk/>
            <pc:sldMk cId="3848182500" sldId="2147309276"/>
            <ac:spMk id="22" creationId="{F219E7CA-CDE0-56FB-9462-36130AC4A1D3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23" creationId="{26C09532-8AAA-C74F-0606-D4D9EEA59B1A}"/>
          </ac:spMkLst>
        </pc:spChg>
        <pc:spChg chg="add mod">
          <ac:chgData name="Mihai Budiu" userId="3fe408b5c12bb05c" providerId="LiveId" clId="{536DA9F4-BD19-41B5-97D2-B3BBB31B34B5}" dt="2023-06-01T23:00:48.006" v="892" actId="20577"/>
          <ac:spMkLst>
            <pc:docMk/>
            <pc:sldMk cId="3848182500" sldId="2147309276"/>
            <ac:spMk id="24" creationId="{D2625381-7375-61AD-7660-F2ED7F6DCBF8}"/>
          </ac:spMkLst>
        </pc:spChg>
        <pc:spChg chg="add mod">
          <ac:chgData name="Mihai Budiu" userId="3fe408b5c12bb05c" providerId="LiveId" clId="{536DA9F4-BD19-41B5-97D2-B3BBB31B34B5}" dt="2023-06-01T23:00:42.992" v="888" actId="20577"/>
          <ac:spMkLst>
            <pc:docMk/>
            <pc:sldMk cId="3848182500" sldId="2147309276"/>
            <ac:spMk id="25" creationId="{026DC799-90F1-CB51-7218-46FC327392B0}"/>
          </ac:spMkLst>
        </pc:spChg>
        <pc:spChg chg="add mod">
          <ac:chgData name="Mihai Budiu" userId="3fe408b5c12bb05c" providerId="LiveId" clId="{536DA9F4-BD19-41B5-97D2-B3BBB31B34B5}" dt="2023-06-01T23:02:43.810" v="928" actId="207"/>
          <ac:spMkLst>
            <pc:docMk/>
            <pc:sldMk cId="3848182500" sldId="2147309276"/>
            <ac:spMk id="26" creationId="{6DFA0A36-CA85-5404-D1A4-A942EA3E048F}"/>
          </ac:spMkLst>
        </pc:spChg>
        <pc:spChg chg="add mod">
          <ac:chgData name="Mihai Budiu" userId="3fe408b5c12bb05c" providerId="LiveId" clId="{536DA9F4-BD19-41B5-97D2-B3BBB31B34B5}" dt="2023-06-01T23:03:00.281" v="955" actId="403"/>
          <ac:spMkLst>
            <pc:docMk/>
            <pc:sldMk cId="3848182500" sldId="2147309276"/>
            <ac:spMk id="27" creationId="{21A6B15B-1E73-F139-8235-CFAEE8ECD509}"/>
          </ac:spMkLst>
        </pc:spChg>
        <pc:spChg chg="add mod">
          <ac:chgData name="Mihai Budiu" userId="3fe408b5c12bb05c" providerId="LiveId" clId="{536DA9F4-BD19-41B5-97D2-B3BBB31B34B5}" dt="2023-06-01T23:03:15.161" v="957" actId="571"/>
          <ac:spMkLst>
            <pc:docMk/>
            <pc:sldMk cId="3848182500" sldId="2147309276"/>
            <ac:spMk id="28" creationId="{2C8CA2EA-FD20-BC3C-BCA9-9D563BFAF54A}"/>
          </ac:spMkLst>
        </pc:spChg>
        <pc:spChg chg="add mod">
          <ac:chgData name="Mihai Budiu" userId="3fe408b5c12bb05c" providerId="LiveId" clId="{536DA9F4-BD19-41B5-97D2-B3BBB31B34B5}" dt="2023-06-01T23:03:15.161" v="957" actId="571"/>
          <ac:spMkLst>
            <pc:docMk/>
            <pc:sldMk cId="3848182500" sldId="2147309276"/>
            <ac:spMk id="29" creationId="{729D824C-1908-45F0-3A9C-627399F46CA7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30" creationId="{7A31230D-ECA0-10F9-A6D9-D8E6757D9CAC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31" creationId="{DCCAFA9A-A2F0-C2A1-0210-92070CCE148F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32" creationId="{1362CE06-4C95-DB2A-603D-EBD91744B4C9}"/>
          </ac:spMkLst>
        </pc:spChg>
        <pc:spChg chg="del">
          <ac:chgData name="Mihai Budiu" userId="3fe408b5c12bb05c" providerId="LiveId" clId="{536DA9F4-BD19-41B5-97D2-B3BBB31B34B5}" dt="2023-06-01T22:44:33.470" v="702" actId="478"/>
          <ac:spMkLst>
            <pc:docMk/>
            <pc:sldMk cId="3848182500" sldId="2147309276"/>
            <ac:spMk id="33" creationId="{08607859-43A3-3422-821E-CF051863BF64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34" creationId="{CE50DD31-7B0C-A53F-B305-04C1A9E4C113}"/>
          </ac:spMkLst>
        </pc:spChg>
        <pc:spChg chg="add mod">
          <ac:chgData name="Mihai Budiu" userId="3fe408b5c12bb05c" providerId="LiveId" clId="{536DA9F4-BD19-41B5-97D2-B3BBB31B34B5}" dt="2023-06-01T23:12:46.753" v="998" actId="20577"/>
          <ac:spMkLst>
            <pc:docMk/>
            <pc:sldMk cId="3848182500" sldId="2147309276"/>
            <ac:spMk id="35" creationId="{B5C59E1E-0E37-BCBB-178D-0F3BE8E013D5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36" creationId="{5CECDCED-23A6-6BED-D9C2-63BCBC9B4D96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37" creationId="{5E879489-F33A-48C3-9E23-DA85C9ADC912}"/>
          </ac:spMkLst>
        </pc:spChg>
        <pc:spChg chg="add mod">
          <ac:chgData name="Mihai Budiu" userId="3fe408b5c12bb05c" providerId="LiveId" clId="{536DA9F4-BD19-41B5-97D2-B3BBB31B34B5}" dt="2023-06-01T23:12:42.937" v="995" actId="6549"/>
          <ac:spMkLst>
            <pc:docMk/>
            <pc:sldMk cId="3848182500" sldId="2147309276"/>
            <ac:spMk id="38" creationId="{E83EF2FD-B0D4-9613-A7B6-6A112FC0B845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39" creationId="{04A05D0A-9161-BC67-6AA4-69B002E0B054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40" creationId="{6D8CE9B5-7E9D-5CDA-73AD-A8E5F05E5045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41" creationId="{74D45C3A-C053-7199-DE0D-A0B4BFBEB1F7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42" creationId="{676CF77D-7582-D5C2-1765-C83FCC6A27F2}"/>
          </ac:spMkLst>
        </pc:spChg>
        <pc:spChg chg="del">
          <ac:chgData name="Mihai Budiu" userId="3fe408b5c12bb05c" providerId="LiveId" clId="{536DA9F4-BD19-41B5-97D2-B3BBB31B34B5}" dt="2023-06-01T22:44:45.349" v="705" actId="478"/>
          <ac:spMkLst>
            <pc:docMk/>
            <pc:sldMk cId="3848182500" sldId="2147309276"/>
            <ac:spMk id="43" creationId="{F6EB41F2-BC21-D8E9-F7A2-A76B7156680D}"/>
          </ac:spMkLst>
        </pc:spChg>
        <pc:spChg chg="del">
          <ac:chgData name="Mihai Budiu" userId="3fe408b5c12bb05c" providerId="LiveId" clId="{536DA9F4-BD19-41B5-97D2-B3BBB31B34B5}" dt="2023-06-01T22:44:04.949" v="685" actId="478"/>
          <ac:spMkLst>
            <pc:docMk/>
            <pc:sldMk cId="3848182500" sldId="2147309276"/>
            <ac:spMk id="46" creationId="{F2AE12D5-360C-E6EF-6F48-7CDE796DB340}"/>
          </ac:spMkLst>
        </pc:spChg>
        <pc:cxnChg chg="add mod">
          <ac:chgData name="Mihai Budiu" userId="3fe408b5c12bb05c" providerId="LiveId" clId="{536DA9F4-BD19-41B5-97D2-B3BBB31B34B5}" dt="2023-06-12T22:19:06.038" v="14998" actId="1582"/>
          <ac:cxnSpMkLst>
            <pc:docMk/>
            <pc:sldMk cId="3848182500" sldId="2147309276"/>
            <ac:cxnSpMk id="17" creationId="{327627B4-2F0F-C72C-7A9A-B6AF4E298F5C}"/>
          </ac:cxnSpMkLst>
        </pc:cxnChg>
      </pc:sldChg>
      <pc:sldChg chg="modSp add mod">
        <pc:chgData name="Mihai Budiu" userId="3fe408b5c12bb05c" providerId="LiveId" clId="{536DA9F4-BD19-41B5-97D2-B3BBB31B34B5}" dt="2023-06-06T00:14:15.869" v="9178" actId="20577"/>
        <pc:sldMkLst>
          <pc:docMk/>
          <pc:sldMk cId="26178123" sldId="2147309277"/>
        </pc:sldMkLst>
        <pc:spChg chg="mod">
          <ac:chgData name="Mihai Budiu" userId="3fe408b5c12bb05c" providerId="LiveId" clId="{536DA9F4-BD19-41B5-97D2-B3BBB31B34B5}" dt="2023-06-06T00:14:15.869" v="9178" actId="20577"/>
          <ac:spMkLst>
            <pc:docMk/>
            <pc:sldMk cId="26178123" sldId="2147309277"/>
            <ac:spMk id="3" creationId="{21D30FFD-ADB1-E773-5654-FD7A6E6B0DFA}"/>
          </ac:spMkLst>
        </pc:spChg>
        <pc:picChg chg="mod">
          <ac:chgData name="Mihai Budiu" userId="3fe408b5c12bb05c" providerId="LiveId" clId="{536DA9F4-BD19-41B5-97D2-B3BBB31B34B5}" dt="2023-06-02T01:51:22.329" v="4432" actId="1076"/>
          <ac:picMkLst>
            <pc:docMk/>
            <pc:sldMk cId="26178123" sldId="2147309277"/>
            <ac:picMk id="6" creationId="{5737181A-C2D8-282D-BEBB-45528D58F0D7}"/>
          </ac:picMkLst>
        </pc:picChg>
      </pc:sldChg>
      <pc:sldChg chg="add del">
        <pc:chgData name="Mihai Budiu" userId="3fe408b5c12bb05c" providerId="LiveId" clId="{536DA9F4-BD19-41B5-97D2-B3BBB31B34B5}" dt="2023-06-01T22:38:13.290" v="386" actId="47"/>
        <pc:sldMkLst>
          <pc:docMk/>
          <pc:sldMk cId="2344834547" sldId="2147309278"/>
        </pc:sldMkLst>
      </pc:sldChg>
      <pc:sldChg chg="add del">
        <pc:chgData name="Mihai Budiu" userId="3fe408b5c12bb05c" providerId="LiveId" clId="{536DA9F4-BD19-41B5-97D2-B3BBB31B34B5}" dt="2023-06-01T22:38:10.826" v="385" actId="47"/>
        <pc:sldMkLst>
          <pc:docMk/>
          <pc:sldMk cId="941426097" sldId="2147309279"/>
        </pc:sldMkLst>
      </pc:sldChg>
      <pc:sldChg chg="add del">
        <pc:chgData name="Mihai Budiu" userId="3fe408b5c12bb05c" providerId="LiveId" clId="{536DA9F4-BD19-41B5-97D2-B3BBB31B34B5}" dt="2023-06-02T19:56:21.887" v="5237" actId="47"/>
        <pc:sldMkLst>
          <pc:docMk/>
          <pc:sldMk cId="1231354688" sldId="2147309280"/>
        </pc:sldMkLst>
      </pc:sldChg>
      <pc:sldChg chg="addSp delSp modSp add mod">
        <pc:chgData name="Mihai Budiu" userId="3fe408b5c12bb05c" providerId="LiveId" clId="{536DA9F4-BD19-41B5-97D2-B3BBB31B34B5}" dt="2023-06-12T21:38:55.739" v="14151" actId="6549"/>
        <pc:sldMkLst>
          <pc:docMk/>
          <pc:sldMk cId="3991176687" sldId="2147309281"/>
        </pc:sldMkLst>
        <pc:spChg chg="mod">
          <ac:chgData name="Mihai Budiu" userId="3fe408b5c12bb05c" providerId="LiveId" clId="{536DA9F4-BD19-41B5-97D2-B3BBB31B34B5}" dt="2023-06-05T19:02:03.360" v="6007" actId="20577"/>
          <ac:spMkLst>
            <pc:docMk/>
            <pc:sldMk cId="3991176687" sldId="2147309281"/>
            <ac:spMk id="2" creationId="{7218BD3C-9D4D-7939-E665-1BDA4BA81E0E}"/>
          </ac:spMkLst>
        </pc:spChg>
        <pc:spChg chg="mod">
          <ac:chgData name="Mihai Budiu" userId="3fe408b5c12bb05c" providerId="LiveId" clId="{536DA9F4-BD19-41B5-97D2-B3BBB31B34B5}" dt="2023-06-12T21:38:55.739" v="14151" actId="6549"/>
          <ac:spMkLst>
            <pc:docMk/>
            <pc:sldMk cId="3991176687" sldId="2147309281"/>
            <ac:spMk id="3" creationId="{85C832AF-FAF7-A05E-E83A-5B419463AA93}"/>
          </ac:spMkLst>
        </pc:spChg>
        <pc:spChg chg="add del mod">
          <ac:chgData name="Mihai Budiu" userId="3fe408b5c12bb05c" providerId="LiveId" clId="{536DA9F4-BD19-41B5-97D2-B3BBB31B34B5}" dt="2023-06-01T23:15:41.200" v="1065" actId="478"/>
          <ac:spMkLst>
            <pc:docMk/>
            <pc:sldMk cId="3991176687" sldId="2147309281"/>
            <ac:spMk id="8" creationId="{35E19C7E-324D-F6FE-7D36-BF44CA59ADFA}"/>
          </ac:spMkLst>
        </pc:spChg>
        <pc:picChg chg="del mod">
          <ac:chgData name="Mihai Budiu" userId="3fe408b5c12bb05c" providerId="LiveId" clId="{536DA9F4-BD19-41B5-97D2-B3BBB31B34B5}" dt="2023-06-01T23:15:12.642" v="1059" actId="478"/>
          <ac:picMkLst>
            <pc:docMk/>
            <pc:sldMk cId="3991176687" sldId="2147309281"/>
            <ac:picMk id="6" creationId="{C731E010-55A2-655E-303D-1D8F0CE27023}"/>
          </ac:picMkLst>
        </pc:picChg>
        <pc:picChg chg="add del mod">
          <ac:chgData name="Mihai Budiu" userId="3fe408b5c12bb05c" providerId="LiveId" clId="{536DA9F4-BD19-41B5-97D2-B3BBB31B34B5}" dt="2023-06-05T19:02:24.543" v="6026" actId="21"/>
          <ac:picMkLst>
            <pc:docMk/>
            <pc:sldMk cId="3991176687" sldId="2147309281"/>
            <ac:picMk id="7" creationId="{74B43CC5-F340-8FF8-FFE0-D2890FD0CB21}"/>
          </ac:picMkLst>
        </pc:picChg>
        <pc:picChg chg="add mod">
          <ac:chgData name="Mihai Budiu" userId="3fe408b5c12bb05c" providerId="LiveId" clId="{536DA9F4-BD19-41B5-97D2-B3BBB31B34B5}" dt="2023-06-05T19:06:04.662" v="6400" actId="1076"/>
          <ac:picMkLst>
            <pc:docMk/>
            <pc:sldMk cId="3991176687" sldId="2147309281"/>
            <ac:picMk id="10" creationId="{4BE15238-D1D8-DAA2-DC95-FAE2118378ED}"/>
          </ac:picMkLst>
        </pc:picChg>
      </pc:sldChg>
      <pc:sldChg chg="add del">
        <pc:chgData name="Mihai Budiu" userId="3fe408b5c12bb05c" providerId="LiveId" clId="{536DA9F4-BD19-41B5-97D2-B3BBB31B34B5}" dt="2023-06-01T22:38:27.871" v="387" actId="47"/>
        <pc:sldMkLst>
          <pc:docMk/>
          <pc:sldMk cId="2461807267" sldId="2147309282"/>
        </pc:sldMkLst>
      </pc:sldChg>
      <pc:sldChg chg="add ord">
        <pc:chgData name="Mihai Budiu" userId="3fe408b5c12bb05c" providerId="LiveId" clId="{536DA9F4-BD19-41B5-97D2-B3BBB31B34B5}" dt="2023-06-06T01:16:59.609" v="11331"/>
        <pc:sldMkLst>
          <pc:docMk/>
          <pc:sldMk cId="3849338179" sldId="2147309283"/>
        </pc:sldMkLst>
      </pc:sldChg>
      <pc:sldChg chg="addSp delSp modSp new mod chgLayout">
        <pc:chgData name="Mihai Budiu" userId="3fe408b5c12bb05c" providerId="LiveId" clId="{536DA9F4-BD19-41B5-97D2-B3BBB31B34B5}" dt="2023-06-12T21:24:01.435" v="13809" actId="1036"/>
        <pc:sldMkLst>
          <pc:docMk/>
          <pc:sldMk cId="539035443" sldId="2147309284"/>
        </pc:sldMkLst>
        <pc:spChg chg="mod ord">
          <ac:chgData name="Mihai Budiu" userId="3fe408b5c12bb05c" providerId="LiveId" clId="{536DA9F4-BD19-41B5-97D2-B3BBB31B34B5}" dt="2023-06-01T22:41:14.998" v="436" actId="700"/>
          <ac:spMkLst>
            <pc:docMk/>
            <pc:sldMk cId="539035443" sldId="2147309284"/>
            <ac:spMk id="2" creationId="{1D284BF5-1C42-BD6D-B313-9650C0BB88C4}"/>
          </ac:spMkLst>
        </pc:spChg>
        <pc:spChg chg="del">
          <ac:chgData name="Mihai Budiu" userId="3fe408b5c12bb05c" providerId="LiveId" clId="{536DA9F4-BD19-41B5-97D2-B3BBB31B34B5}" dt="2023-06-01T22:40:34.948" v="435" actId="478"/>
          <ac:spMkLst>
            <pc:docMk/>
            <pc:sldMk cId="539035443" sldId="2147309284"/>
            <ac:spMk id="3" creationId="{F1FBC3A7-D842-7160-7C6F-E35298DCB268}"/>
          </ac:spMkLst>
        </pc:spChg>
        <pc:spChg chg="add mod">
          <ac:chgData name="Mihai Budiu" userId="3fe408b5c12bb05c" providerId="LiveId" clId="{536DA9F4-BD19-41B5-97D2-B3BBB31B34B5}" dt="2023-06-12T21:24:01.435" v="13809" actId="1036"/>
          <ac:spMkLst>
            <pc:docMk/>
            <pc:sldMk cId="539035443" sldId="2147309284"/>
            <ac:spMk id="4" creationId="{2EADB5D7-D0EC-5B20-69D5-B27CDCEA117A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9" creationId="{FD6BE439-1ECD-04D2-1E95-3C0AA3252DB8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10" creationId="{8800A2CB-F815-DFAB-F282-B3196491A411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11" creationId="{15FAF4E6-BBCE-4F71-7D7E-89A7C2DCC2D3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12" creationId="{24840A09-5D18-4894-EBB1-DE92B80A73D3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14" creationId="{5AB1DCB1-7673-28C0-3903-4ABFDC0787EF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15" creationId="{6D81195F-8EA1-0D8D-F0A7-C0CF7EE4D24F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16" creationId="{744A4608-275C-0854-A408-5CF7D5410D04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17" creationId="{27A0F405-EC06-53F0-382E-41C111959392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19" creationId="{7F230F26-D111-D72E-0E0C-160AA4656B2E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20" creationId="{5848E5B8-E561-C024-4E73-A0444FB076A5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21" creationId="{379CF257-A901-B0AF-4784-8A6D86CFC78B}"/>
          </ac:spMkLst>
        </pc:spChg>
        <pc:spChg chg="mod">
          <ac:chgData name="Mihai Budiu" userId="3fe408b5c12bb05c" providerId="LiveId" clId="{536DA9F4-BD19-41B5-97D2-B3BBB31B34B5}" dt="2023-06-01T22:40:24.216" v="433"/>
          <ac:spMkLst>
            <pc:docMk/>
            <pc:sldMk cId="539035443" sldId="2147309284"/>
            <ac:spMk id="22" creationId="{8408695D-3DF5-458B-6394-58783190B162}"/>
          </ac:spMkLst>
        </pc:spChg>
        <pc:spChg chg="add mod ord">
          <ac:chgData name="Mihai Budiu" userId="3fe408b5c12bb05c" providerId="LiveId" clId="{536DA9F4-BD19-41B5-97D2-B3BBB31B34B5}" dt="2023-06-12T21:23:51.882" v="13787" actId="20577"/>
          <ac:spMkLst>
            <pc:docMk/>
            <pc:sldMk cId="539035443" sldId="2147309284"/>
            <ac:spMk id="25" creationId="{0AFCF5FA-1778-7400-D093-554C46118DDD}"/>
          </ac:spMkLst>
        </pc:spChg>
        <pc:spChg chg="add mod">
          <ac:chgData name="Mihai Budiu" userId="3fe408b5c12bb05c" providerId="LiveId" clId="{536DA9F4-BD19-41B5-97D2-B3BBB31B34B5}" dt="2023-06-12T21:24:01.435" v="13809" actId="1036"/>
          <ac:spMkLst>
            <pc:docMk/>
            <pc:sldMk cId="539035443" sldId="2147309284"/>
            <ac:spMk id="26" creationId="{3DB5FAA2-AF88-8CA6-391E-451CA8E6C07F}"/>
          </ac:spMkLst>
        </pc:spChg>
        <pc:spChg chg="add mod">
          <ac:chgData name="Mihai Budiu" userId="3fe408b5c12bb05c" providerId="LiveId" clId="{536DA9F4-BD19-41B5-97D2-B3BBB31B34B5}" dt="2023-06-12T21:24:01.435" v="13809" actId="1036"/>
          <ac:spMkLst>
            <pc:docMk/>
            <pc:sldMk cId="539035443" sldId="2147309284"/>
            <ac:spMk id="34" creationId="{5D6F0824-539A-D60E-11EC-89B40A86D789}"/>
          </ac:spMkLst>
        </pc:spChg>
        <pc:grpChg chg="add mod">
          <ac:chgData name="Mihai Budiu" userId="3fe408b5c12bb05c" providerId="LiveId" clId="{536DA9F4-BD19-41B5-97D2-B3BBB31B34B5}" dt="2023-06-12T21:24:01.435" v="13809" actId="1036"/>
          <ac:grpSpMkLst>
            <pc:docMk/>
            <pc:sldMk cId="539035443" sldId="2147309284"/>
            <ac:grpSpMk id="8" creationId="{5D99DDBB-7847-2CA8-8F72-16479F56FFA4}"/>
          </ac:grpSpMkLst>
        </pc:grpChg>
        <pc:grpChg chg="add mod">
          <ac:chgData name="Mihai Budiu" userId="3fe408b5c12bb05c" providerId="LiveId" clId="{536DA9F4-BD19-41B5-97D2-B3BBB31B34B5}" dt="2023-06-12T21:24:01.435" v="13809" actId="1036"/>
          <ac:grpSpMkLst>
            <pc:docMk/>
            <pc:sldMk cId="539035443" sldId="2147309284"/>
            <ac:grpSpMk id="13" creationId="{72889F95-43BC-D6C8-1E3D-4F5A7FE8D6F5}"/>
          </ac:grpSpMkLst>
        </pc:grpChg>
        <pc:grpChg chg="add mod">
          <ac:chgData name="Mihai Budiu" userId="3fe408b5c12bb05c" providerId="LiveId" clId="{536DA9F4-BD19-41B5-97D2-B3BBB31B34B5}" dt="2023-06-12T21:24:01.435" v="13809" actId="1036"/>
          <ac:grpSpMkLst>
            <pc:docMk/>
            <pc:sldMk cId="539035443" sldId="2147309284"/>
            <ac:grpSpMk id="18" creationId="{0AB0D511-8B95-AD0C-35DE-157CE2EB192E}"/>
          </ac:grpSpMkLst>
        </pc:grpChg>
        <pc:cxnChg chg="add mod">
          <ac:chgData name="Mihai Budiu" userId="3fe408b5c12bb05c" providerId="LiveId" clId="{536DA9F4-BD19-41B5-97D2-B3BBB31B34B5}" dt="2023-06-12T21:24:01.435" v="13809" actId="1036"/>
          <ac:cxnSpMkLst>
            <pc:docMk/>
            <pc:sldMk cId="539035443" sldId="2147309284"/>
            <ac:cxnSpMk id="5" creationId="{A758D514-3596-C57C-B9A9-BCD5789A6667}"/>
          </ac:cxnSpMkLst>
        </pc:cxnChg>
        <pc:cxnChg chg="add mod">
          <ac:chgData name="Mihai Budiu" userId="3fe408b5c12bb05c" providerId="LiveId" clId="{536DA9F4-BD19-41B5-97D2-B3BBB31B34B5}" dt="2023-06-12T21:24:01.435" v="13809" actId="1036"/>
          <ac:cxnSpMkLst>
            <pc:docMk/>
            <pc:sldMk cId="539035443" sldId="2147309284"/>
            <ac:cxnSpMk id="6" creationId="{643848FA-B91C-CF63-31E0-F1745CA77342}"/>
          </ac:cxnSpMkLst>
        </pc:cxnChg>
        <pc:cxnChg chg="add mod">
          <ac:chgData name="Mihai Budiu" userId="3fe408b5c12bb05c" providerId="LiveId" clId="{536DA9F4-BD19-41B5-97D2-B3BBB31B34B5}" dt="2023-06-12T21:24:01.435" v="13809" actId="1036"/>
          <ac:cxnSpMkLst>
            <pc:docMk/>
            <pc:sldMk cId="539035443" sldId="2147309284"/>
            <ac:cxnSpMk id="7" creationId="{0BC6FA6E-EC11-A891-537F-01883A69DAB9}"/>
          </ac:cxnSpMkLst>
        </pc:cxnChg>
        <pc:cxnChg chg="add mod">
          <ac:chgData name="Mihai Budiu" userId="3fe408b5c12bb05c" providerId="LiveId" clId="{536DA9F4-BD19-41B5-97D2-B3BBB31B34B5}" dt="2023-06-12T21:24:01.435" v="13809" actId="1036"/>
          <ac:cxnSpMkLst>
            <pc:docMk/>
            <pc:sldMk cId="539035443" sldId="2147309284"/>
            <ac:cxnSpMk id="28" creationId="{B4F1F3EF-2D6A-AABC-4D99-12286E815478}"/>
          </ac:cxnSpMkLst>
        </pc:cxnChg>
        <pc:cxnChg chg="add mod">
          <ac:chgData name="Mihai Budiu" userId="3fe408b5c12bb05c" providerId="LiveId" clId="{536DA9F4-BD19-41B5-97D2-B3BBB31B34B5}" dt="2023-06-12T21:24:01.435" v="13809" actId="1036"/>
          <ac:cxnSpMkLst>
            <pc:docMk/>
            <pc:sldMk cId="539035443" sldId="2147309284"/>
            <ac:cxnSpMk id="29" creationId="{4C0B6A85-AEA5-EF4D-EF29-7D6D7BFD2396}"/>
          </ac:cxnSpMkLst>
        </pc:cxnChg>
      </pc:sldChg>
      <pc:sldChg chg="add del">
        <pc:chgData name="Mihai Budiu" userId="3fe408b5c12bb05c" providerId="LiveId" clId="{536DA9F4-BD19-41B5-97D2-B3BBB31B34B5}" dt="2023-06-01T22:37:51.804" v="384" actId="47"/>
        <pc:sldMkLst>
          <pc:docMk/>
          <pc:sldMk cId="777274563" sldId="2147309285"/>
        </pc:sldMkLst>
      </pc:sldChg>
      <pc:sldChg chg="addSp delSp modSp add mod">
        <pc:chgData name="Mihai Budiu" userId="3fe408b5c12bb05c" providerId="LiveId" clId="{536DA9F4-BD19-41B5-97D2-B3BBB31B34B5}" dt="2023-06-05T18:59:43.748" v="5975" actId="14100"/>
        <pc:sldMkLst>
          <pc:docMk/>
          <pc:sldMk cId="4195802766" sldId="2147309285"/>
        </pc:sldMkLst>
        <pc:spChg chg="mod">
          <ac:chgData name="Mihai Budiu" userId="3fe408b5c12bb05c" providerId="LiveId" clId="{536DA9F4-BD19-41B5-97D2-B3BBB31B34B5}" dt="2023-06-01T22:57:31.050" v="812" actId="20577"/>
          <ac:spMkLst>
            <pc:docMk/>
            <pc:sldMk cId="4195802766" sldId="2147309285"/>
            <ac:spMk id="2" creationId="{3698C482-EC60-E50B-305C-6C2360DB7E26}"/>
          </ac:spMkLst>
        </pc:spChg>
        <pc:spChg chg="mod">
          <ac:chgData name="Mihai Budiu" userId="3fe408b5c12bb05c" providerId="LiveId" clId="{536DA9F4-BD19-41B5-97D2-B3BBB31B34B5}" dt="2023-06-01T22:54:23.667" v="789" actId="1076"/>
          <ac:spMkLst>
            <pc:docMk/>
            <pc:sldMk cId="4195802766" sldId="2147309285"/>
            <ac:spMk id="5" creationId="{F26FE312-AF8D-7005-5A5A-CAA4D96DD764}"/>
          </ac:spMkLst>
        </pc:spChg>
        <pc:spChg chg="add mod">
          <ac:chgData name="Mihai Budiu" userId="3fe408b5c12bb05c" providerId="LiveId" clId="{536DA9F4-BD19-41B5-97D2-B3BBB31B34B5}" dt="2023-06-01T22:54:39.134" v="793" actId="1076"/>
          <ac:spMkLst>
            <pc:docMk/>
            <pc:sldMk cId="4195802766" sldId="2147309285"/>
            <ac:spMk id="6" creationId="{34D639BB-4C7F-8F02-0F32-95CB6AF97A68}"/>
          </ac:spMkLst>
        </pc:spChg>
        <pc:spChg chg="add mod">
          <ac:chgData name="Mihai Budiu" userId="3fe408b5c12bb05c" providerId="LiveId" clId="{536DA9F4-BD19-41B5-97D2-B3BBB31B34B5}" dt="2023-06-05T18:58:53.406" v="5899" actId="114"/>
          <ac:spMkLst>
            <pc:docMk/>
            <pc:sldMk cId="4195802766" sldId="2147309285"/>
            <ac:spMk id="7" creationId="{D9E1CDF3-AF6A-0C04-1D9D-878917B670EC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8" creationId="{78A8D026-43C0-CAE9-E2C3-785A0AEA0B2D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10" creationId="{70AE0833-E5F6-46EC-5F4F-AE26C0B5DE7B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11" creationId="{528BACDB-9CD3-A87F-3266-A6E59C752950}"/>
          </ac:spMkLst>
        </pc:spChg>
        <pc:spChg chg="del">
          <ac:chgData name="Mihai Budiu" userId="3fe408b5c12bb05c" providerId="LiveId" clId="{536DA9F4-BD19-41B5-97D2-B3BBB31B34B5}" dt="2023-06-01T22:45:27.140" v="715" actId="478"/>
          <ac:spMkLst>
            <pc:docMk/>
            <pc:sldMk cId="4195802766" sldId="2147309285"/>
            <ac:spMk id="12" creationId="{AA8D0FAE-C547-E89E-2366-958ED1BBABDE}"/>
          </ac:spMkLst>
        </pc:spChg>
        <pc:spChg chg="del">
          <ac:chgData name="Mihai Budiu" userId="3fe408b5c12bb05c" providerId="LiveId" clId="{536DA9F4-BD19-41B5-97D2-B3BBB31B34B5}" dt="2023-06-01T22:45:27.140" v="715" actId="478"/>
          <ac:spMkLst>
            <pc:docMk/>
            <pc:sldMk cId="4195802766" sldId="2147309285"/>
            <ac:spMk id="13" creationId="{F01B6998-96B9-BD33-7D3C-4B099EF7EDE3}"/>
          </ac:spMkLst>
        </pc:spChg>
        <pc:spChg chg="del">
          <ac:chgData name="Mihai Budiu" userId="3fe408b5c12bb05c" providerId="LiveId" clId="{536DA9F4-BD19-41B5-97D2-B3BBB31B34B5}" dt="2023-06-01T22:45:27.140" v="715" actId="478"/>
          <ac:spMkLst>
            <pc:docMk/>
            <pc:sldMk cId="4195802766" sldId="2147309285"/>
            <ac:spMk id="14" creationId="{E7B360E7-F941-C4ED-275F-770351973D11}"/>
          </ac:spMkLst>
        </pc:spChg>
        <pc:spChg chg="del">
          <ac:chgData name="Mihai Budiu" userId="3fe408b5c12bb05c" providerId="LiveId" clId="{536DA9F4-BD19-41B5-97D2-B3BBB31B34B5}" dt="2023-06-01T22:45:28.756" v="716" actId="478"/>
          <ac:spMkLst>
            <pc:docMk/>
            <pc:sldMk cId="4195802766" sldId="2147309285"/>
            <ac:spMk id="15" creationId="{49954512-CDAE-1E1D-9EAC-13F6B2BC107A}"/>
          </ac:spMkLst>
        </pc:spChg>
        <pc:spChg chg="del">
          <ac:chgData name="Mihai Budiu" userId="3fe408b5c12bb05c" providerId="LiveId" clId="{536DA9F4-BD19-41B5-97D2-B3BBB31B34B5}" dt="2023-06-01T22:45:29.507" v="717" actId="478"/>
          <ac:spMkLst>
            <pc:docMk/>
            <pc:sldMk cId="4195802766" sldId="2147309285"/>
            <ac:spMk id="16" creationId="{99552B14-0E21-E6FF-8861-64B4611336CA}"/>
          </ac:spMkLst>
        </pc:spChg>
        <pc:spChg chg="del">
          <ac:chgData name="Mihai Budiu" userId="3fe408b5c12bb05c" providerId="LiveId" clId="{536DA9F4-BD19-41B5-97D2-B3BBB31B34B5}" dt="2023-06-01T22:45:27.140" v="715" actId="478"/>
          <ac:spMkLst>
            <pc:docMk/>
            <pc:sldMk cId="4195802766" sldId="2147309285"/>
            <ac:spMk id="17" creationId="{0DB1C40B-5663-203B-9E47-F1E8FCE0DB48}"/>
          </ac:spMkLst>
        </pc:spChg>
        <pc:spChg chg="del">
          <ac:chgData name="Mihai Budiu" userId="3fe408b5c12bb05c" providerId="LiveId" clId="{536DA9F4-BD19-41B5-97D2-B3BBB31B34B5}" dt="2023-06-01T22:45:27.140" v="715" actId="478"/>
          <ac:spMkLst>
            <pc:docMk/>
            <pc:sldMk cId="4195802766" sldId="2147309285"/>
            <ac:spMk id="18" creationId="{EA5BC878-39D1-0251-1778-A7A8A6AF8739}"/>
          </ac:spMkLst>
        </pc:spChg>
        <pc:spChg chg="del">
          <ac:chgData name="Mihai Budiu" userId="3fe408b5c12bb05c" providerId="LiveId" clId="{536DA9F4-BD19-41B5-97D2-B3BBB31B34B5}" dt="2023-06-01T22:45:27.140" v="715" actId="478"/>
          <ac:spMkLst>
            <pc:docMk/>
            <pc:sldMk cId="4195802766" sldId="2147309285"/>
            <ac:spMk id="19" creationId="{32C23F02-FEEF-1612-4445-C861CBC6C28D}"/>
          </ac:spMkLst>
        </pc:spChg>
        <pc:spChg chg="del">
          <ac:chgData name="Mihai Budiu" userId="3fe408b5c12bb05c" providerId="LiveId" clId="{536DA9F4-BD19-41B5-97D2-B3BBB31B34B5}" dt="2023-06-01T22:45:27.140" v="715" actId="478"/>
          <ac:spMkLst>
            <pc:docMk/>
            <pc:sldMk cId="4195802766" sldId="2147309285"/>
            <ac:spMk id="20" creationId="{DD4B2CD7-95CB-FFA5-AB4E-A6AA4910F6A0}"/>
          </ac:spMkLst>
        </pc:spChg>
        <pc:spChg chg="del">
          <ac:chgData name="Mihai Budiu" userId="3fe408b5c12bb05c" providerId="LiveId" clId="{536DA9F4-BD19-41B5-97D2-B3BBB31B34B5}" dt="2023-06-01T22:45:27.140" v="715" actId="478"/>
          <ac:spMkLst>
            <pc:docMk/>
            <pc:sldMk cId="4195802766" sldId="2147309285"/>
            <ac:spMk id="21" creationId="{FAD64BD7-FB45-5DE7-88EF-F6688ED9D3EE}"/>
          </ac:spMkLst>
        </pc:spChg>
        <pc:spChg chg="del">
          <ac:chgData name="Mihai Budiu" userId="3fe408b5c12bb05c" providerId="LiveId" clId="{536DA9F4-BD19-41B5-97D2-B3BBB31B34B5}" dt="2023-06-01T22:45:27.140" v="715" actId="478"/>
          <ac:spMkLst>
            <pc:docMk/>
            <pc:sldMk cId="4195802766" sldId="2147309285"/>
            <ac:spMk id="22" creationId="{F219E7CA-CDE0-56FB-9462-36130AC4A1D3}"/>
          </ac:spMkLst>
        </pc:spChg>
        <pc:spChg chg="add del 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23" creationId="{26C09532-8AAA-C74F-0606-D4D9EEA59B1A}"/>
          </ac:spMkLst>
        </pc:spChg>
        <pc:spChg chg="add mod">
          <ac:chgData name="Mihai Budiu" userId="3fe408b5c12bb05c" providerId="LiveId" clId="{536DA9F4-BD19-41B5-97D2-B3BBB31B34B5}" dt="2023-06-05T18:59:35.165" v="5972" actId="114"/>
          <ac:spMkLst>
            <pc:docMk/>
            <pc:sldMk cId="4195802766" sldId="2147309285"/>
            <ac:spMk id="25" creationId="{EFBA0409-5271-0209-D6C5-6BBF2FEF5083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30" creationId="{7A31230D-ECA0-10F9-A6D9-D8E6757D9CAC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31" creationId="{DCCAFA9A-A2F0-C2A1-0210-92070CCE148F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32" creationId="{1362CE06-4C95-DB2A-603D-EBD91744B4C9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33" creationId="{08607859-43A3-3422-821E-CF051863BF64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34" creationId="{CE50DD31-7B0C-A53F-B305-04C1A9E4C113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36" creationId="{5CECDCED-23A6-6BED-D9C2-63BCBC9B4D96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37" creationId="{5E879489-F33A-48C3-9E23-DA85C9ADC912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39" creationId="{04A05D0A-9161-BC67-6AA4-69B002E0B054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40" creationId="{6D8CE9B5-7E9D-5CDA-73AD-A8E5F05E5045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41" creationId="{74D45C3A-C053-7199-DE0D-A0B4BFBEB1F7}"/>
          </ac:spMkLst>
        </pc:spChg>
        <pc:spChg chg="mod">
          <ac:chgData name="Mihai Budiu" userId="3fe408b5c12bb05c" providerId="LiveId" clId="{536DA9F4-BD19-41B5-97D2-B3BBB31B34B5}" dt="2023-06-01T22:54:19.319" v="788" actId="1037"/>
          <ac:spMkLst>
            <pc:docMk/>
            <pc:sldMk cId="4195802766" sldId="2147309285"/>
            <ac:spMk id="42" creationId="{676CF77D-7582-D5C2-1765-C83FCC6A27F2}"/>
          </ac:spMkLst>
        </pc:spChg>
        <pc:spChg chg="del">
          <ac:chgData name="Mihai Budiu" userId="3fe408b5c12bb05c" providerId="LiveId" clId="{536DA9F4-BD19-41B5-97D2-B3BBB31B34B5}" dt="2023-06-01T22:46:04.339" v="729" actId="478"/>
          <ac:spMkLst>
            <pc:docMk/>
            <pc:sldMk cId="4195802766" sldId="2147309285"/>
            <ac:spMk id="43" creationId="{F6EB41F2-BC21-D8E9-F7A2-A76B7156680D}"/>
          </ac:spMkLst>
        </pc:spChg>
        <pc:spChg chg="add del mod">
          <ac:chgData name="Mihai Budiu" userId="3fe408b5c12bb05c" providerId="LiveId" clId="{536DA9F4-BD19-41B5-97D2-B3BBB31B34B5}" dt="2023-06-01T22:46:05.039" v="730" actId="478"/>
          <ac:spMkLst>
            <pc:docMk/>
            <pc:sldMk cId="4195802766" sldId="2147309285"/>
            <ac:spMk id="46" creationId="{F2AE12D5-360C-E6EF-6F48-7CDE796DB340}"/>
          </ac:spMkLst>
        </pc:spChg>
        <pc:cxnChg chg="add">
          <ac:chgData name="Mihai Budiu" userId="3fe408b5c12bb05c" providerId="LiveId" clId="{536DA9F4-BD19-41B5-97D2-B3BBB31B34B5}" dt="2023-06-05T18:58:57.440" v="5900" actId="11529"/>
          <ac:cxnSpMkLst>
            <pc:docMk/>
            <pc:sldMk cId="4195802766" sldId="2147309285"/>
            <ac:cxnSpMk id="24" creationId="{310878A1-A88B-CDA3-EB33-4C8B10D569AE}"/>
          </ac:cxnSpMkLst>
        </pc:cxnChg>
        <pc:cxnChg chg="add mod">
          <ac:chgData name="Mihai Budiu" userId="3fe408b5c12bb05c" providerId="LiveId" clId="{536DA9F4-BD19-41B5-97D2-B3BBB31B34B5}" dt="2023-06-05T18:59:43.748" v="5975" actId="14100"/>
          <ac:cxnSpMkLst>
            <pc:docMk/>
            <pc:sldMk cId="4195802766" sldId="2147309285"/>
            <ac:cxnSpMk id="26" creationId="{7552C711-D317-D8CC-AD95-A22631FD56C1}"/>
          </ac:cxnSpMkLst>
        </pc:cxnChg>
      </pc:sldChg>
      <pc:sldChg chg="addSp delSp modSp add mod">
        <pc:chgData name="Mihai Budiu" userId="3fe408b5c12bb05c" providerId="LiveId" clId="{536DA9F4-BD19-41B5-97D2-B3BBB31B34B5}" dt="2023-06-06T00:49:04.785" v="10844"/>
        <pc:sldMkLst>
          <pc:docMk/>
          <pc:sldMk cId="698413415" sldId="2147309286"/>
        </pc:sldMkLst>
        <pc:spChg chg="mod">
          <ac:chgData name="Mihai Budiu" userId="3fe408b5c12bb05c" providerId="LiveId" clId="{536DA9F4-BD19-41B5-97D2-B3BBB31B34B5}" dt="2023-06-01T22:57:56.448" v="823" actId="20577"/>
          <ac:spMkLst>
            <pc:docMk/>
            <pc:sldMk cId="698413415" sldId="2147309286"/>
            <ac:spMk id="2" creationId="{3698C482-EC60-E50B-305C-6C2360DB7E26}"/>
          </ac:spMkLst>
        </pc:spChg>
        <pc:spChg chg="add del mod">
          <ac:chgData name="Mihai Budiu" userId="3fe408b5c12bb05c" providerId="LiveId" clId="{536DA9F4-BD19-41B5-97D2-B3BBB31B34B5}" dt="2023-06-06T00:49:04.785" v="10844"/>
          <ac:spMkLst>
            <pc:docMk/>
            <pc:sldMk cId="698413415" sldId="2147309286"/>
            <ac:spMk id="3" creationId="{249F8FA0-416B-8BDF-2294-45B5CC7B9B36}"/>
          </ac:spMkLst>
        </pc:spChg>
        <pc:spChg chg="mod">
          <ac:chgData name="Mihai Budiu" userId="3fe408b5c12bb05c" providerId="LiveId" clId="{536DA9F4-BD19-41B5-97D2-B3BBB31B34B5}" dt="2023-06-01T22:57:59.375" v="827" actId="20577"/>
          <ac:spMkLst>
            <pc:docMk/>
            <pc:sldMk cId="698413415" sldId="2147309286"/>
            <ac:spMk id="6" creationId="{34D639BB-4C7F-8F02-0F32-95CB6AF97A68}"/>
          </ac:spMkLst>
        </pc:spChg>
        <pc:spChg chg="mod">
          <ac:chgData name="Mihai Budiu" userId="3fe408b5c12bb05c" providerId="LiveId" clId="{536DA9F4-BD19-41B5-97D2-B3BBB31B34B5}" dt="2023-06-01T22:58:11.252" v="837" actId="1038"/>
          <ac:spMkLst>
            <pc:docMk/>
            <pc:sldMk cId="698413415" sldId="2147309286"/>
            <ac:spMk id="23" creationId="{26C09532-8AAA-C74F-0606-D4D9EEA59B1A}"/>
          </ac:spMkLst>
        </pc:spChg>
        <pc:spChg chg="mod">
          <ac:chgData name="Mihai Budiu" userId="3fe408b5c12bb05c" providerId="LiveId" clId="{536DA9F4-BD19-41B5-97D2-B3BBB31B34B5}" dt="2023-06-01T22:58:46.159" v="850" actId="1076"/>
          <ac:spMkLst>
            <pc:docMk/>
            <pc:sldMk cId="698413415" sldId="2147309286"/>
            <ac:spMk id="30" creationId="{7A31230D-ECA0-10F9-A6D9-D8E6757D9CAC}"/>
          </ac:spMkLst>
        </pc:spChg>
        <pc:spChg chg="mod">
          <ac:chgData name="Mihai Budiu" userId="3fe408b5c12bb05c" providerId="LiveId" clId="{536DA9F4-BD19-41B5-97D2-B3BBB31B34B5}" dt="2023-06-01T22:58:43.239" v="849" actId="14100"/>
          <ac:spMkLst>
            <pc:docMk/>
            <pc:sldMk cId="698413415" sldId="2147309286"/>
            <ac:spMk id="31" creationId="{DCCAFA9A-A2F0-C2A1-0210-92070CCE148F}"/>
          </ac:spMkLst>
        </pc:spChg>
        <pc:spChg chg="del mod">
          <ac:chgData name="Mihai Budiu" userId="3fe408b5c12bb05c" providerId="LiveId" clId="{536DA9F4-BD19-41B5-97D2-B3BBB31B34B5}" dt="2023-06-01T22:59:02.750" v="855" actId="478"/>
          <ac:spMkLst>
            <pc:docMk/>
            <pc:sldMk cId="698413415" sldId="2147309286"/>
            <ac:spMk id="32" creationId="{1362CE06-4C95-DB2A-603D-EBD91744B4C9}"/>
          </ac:spMkLst>
        </pc:spChg>
        <pc:spChg chg="del mod">
          <ac:chgData name="Mihai Budiu" userId="3fe408b5c12bb05c" providerId="LiveId" clId="{536DA9F4-BD19-41B5-97D2-B3BBB31B34B5}" dt="2023-06-01T22:58:29.592" v="847" actId="478"/>
          <ac:spMkLst>
            <pc:docMk/>
            <pc:sldMk cId="698413415" sldId="2147309286"/>
            <ac:spMk id="33" creationId="{08607859-43A3-3422-821E-CF051863BF64}"/>
          </ac:spMkLst>
        </pc:spChg>
        <pc:spChg chg="del mod">
          <ac:chgData name="Mihai Budiu" userId="3fe408b5c12bb05c" providerId="LiveId" clId="{536DA9F4-BD19-41B5-97D2-B3BBB31B34B5}" dt="2023-06-01T22:58:54.858" v="853" actId="478"/>
          <ac:spMkLst>
            <pc:docMk/>
            <pc:sldMk cId="698413415" sldId="2147309286"/>
            <ac:spMk id="34" creationId="{CE50DD31-7B0C-A53F-B305-04C1A9E4C113}"/>
          </ac:spMkLst>
        </pc:spChg>
        <pc:spChg chg="del mod">
          <ac:chgData name="Mihai Budiu" userId="3fe408b5c12bb05c" providerId="LiveId" clId="{536DA9F4-BD19-41B5-97D2-B3BBB31B34B5}" dt="2023-06-01T22:58:29.592" v="847" actId="478"/>
          <ac:spMkLst>
            <pc:docMk/>
            <pc:sldMk cId="698413415" sldId="2147309286"/>
            <ac:spMk id="36" creationId="{5CECDCED-23A6-6BED-D9C2-63BCBC9B4D96}"/>
          </ac:spMkLst>
        </pc:spChg>
        <pc:spChg chg="del mod">
          <ac:chgData name="Mihai Budiu" userId="3fe408b5c12bb05c" providerId="LiveId" clId="{536DA9F4-BD19-41B5-97D2-B3BBB31B34B5}" dt="2023-06-01T22:58:15.968" v="838" actId="478"/>
          <ac:spMkLst>
            <pc:docMk/>
            <pc:sldMk cId="698413415" sldId="2147309286"/>
            <ac:spMk id="37" creationId="{5E879489-F33A-48C3-9E23-DA85C9ADC912}"/>
          </ac:spMkLst>
        </pc:spChg>
        <pc:spChg chg="mod">
          <ac:chgData name="Mihai Budiu" userId="3fe408b5c12bb05c" providerId="LiveId" clId="{536DA9F4-BD19-41B5-97D2-B3BBB31B34B5}" dt="2023-06-01T22:58:49.245" v="851" actId="1076"/>
          <ac:spMkLst>
            <pc:docMk/>
            <pc:sldMk cId="698413415" sldId="2147309286"/>
            <ac:spMk id="39" creationId="{04A05D0A-9161-BC67-6AA4-69B002E0B054}"/>
          </ac:spMkLst>
        </pc:spChg>
        <pc:spChg chg="mod">
          <ac:chgData name="Mihai Budiu" userId="3fe408b5c12bb05c" providerId="LiveId" clId="{536DA9F4-BD19-41B5-97D2-B3BBB31B34B5}" dt="2023-06-01T22:58:52.533" v="852" actId="1076"/>
          <ac:spMkLst>
            <pc:docMk/>
            <pc:sldMk cId="698413415" sldId="2147309286"/>
            <ac:spMk id="40" creationId="{6D8CE9B5-7E9D-5CDA-73AD-A8E5F05E5045}"/>
          </ac:spMkLst>
        </pc:spChg>
        <pc:spChg chg="mod">
          <ac:chgData name="Mihai Budiu" userId="3fe408b5c12bb05c" providerId="LiveId" clId="{536DA9F4-BD19-41B5-97D2-B3BBB31B34B5}" dt="2023-06-01T22:58:59.469" v="854" actId="1076"/>
          <ac:spMkLst>
            <pc:docMk/>
            <pc:sldMk cId="698413415" sldId="2147309286"/>
            <ac:spMk id="41" creationId="{74D45C3A-C053-7199-DE0D-A0B4BFBEB1F7}"/>
          </ac:spMkLst>
        </pc:spChg>
        <pc:spChg chg="mod">
          <ac:chgData name="Mihai Budiu" userId="3fe408b5c12bb05c" providerId="LiveId" clId="{536DA9F4-BD19-41B5-97D2-B3BBB31B34B5}" dt="2023-06-01T22:58:59.469" v="854" actId="1076"/>
          <ac:spMkLst>
            <pc:docMk/>
            <pc:sldMk cId="698413415" sldId="2147309286"/>
            <ac:spMk id="42" creationId="{676CF77D-7582-D5C2-1765-C83FCC6A27F2}"/>
          </ac:spMkLst>
        </pc:spChg>
      </pc:sldChg>
      <pc:sldChg chg="add del">
        <pc:chgData name="Mihai Budiu" userId="3fe408b5c12bb05c" providerId="LiveId" clId="{536DA9F4-BD19-41B5-97D2-B3BBB31B34B5}" dt="2023-06-01T23:20:10.257" v="1120"/>
        <pc:sldMkLst>
          <pc:docMk/>
          <pc:sldMk cId="479698265" sldId="2147309287"/>
        </pc:sldMkLst>
      </pc:sldChg>
      <pc:sldChg chg="modSp new del mod">
        <pc:chgData name="Mihai Budiu" userId="3fe408b5c12bb05c" providerId="LiveId" clId="{536DA9F4-BD19-41B5-97D2-B3BBB31B34B5}" dt="2023-06-01T23:19:03.639" v="1109" actId="47"/>
        <pc:sldMkLst>
          <pc:docMk/>
          <pc:sldMk cId="842987848" sldId="2147309287"/>
        </pc:sldMkLst>
        <pc:spChg chg="mod">
          <ac:chgData name="Mihai Budiu" userId="3fe408b5c12bb05c" providerId="LiveId" clId="{536DA9F4-BD19-41B5-97D2-B3BBB31B34B5}" dt="2023-06-01T23:18:32.962" v="1107" actId="20577"/>
          <ac:spMkLst>
            <pc:docMk/>
            <pc:sldMk cId="842987848" sldId="2147309287"/>
            <ac:spMk id="2" creationId="{FBA80DBF-8BCF-F713-4281-B0ED558B7D27}"/>
          </ac:spMkLst>
        </pc:spChg>
      </pc:sldChg>
      <pc:sldChg chg="addSp delSp modSp new mod">
        <pc:chgData name="Mihai Budiu" userId="3fe408b5c12bb05c" providerId="LiveId" clId="{536DA9F4-BD19-41B5-97D2-B3BBB31B34B5}" dt="2023-06-06T21:42:01.189" v="11568" actId="20577"/>
        <pc:sldMkLst>
          <pc:docMk/>
          <pc:sldMk cId="3555931084" sldId="2147309287"/>
        </pc:sldMkLst>
        <pc:spChg chg="mod">
          <ac:chgData name="Mihai Budiu" userId="3fe408b5c12bb05c" providerId="LiveId" clId="{536DA9F4-BD19-41B5-97D2-B3BBB31B34B5}" dt="2023-06-02T01:23:12.029" v="2825" actId="20577"/>
          <ac:spMkLst>
            <pc:docMk/>
            <pc:sldMk cId="3555931084" sldId="2147309287"/>
            <ac:spMk id="2" creationId="{AF3F08D1-932E-BBF1-E226-C5A4F84ED799}"/>
          </ac:spMkLst>
        </pc:spChg>
        <pc:spChg chg="mod">
          <ac:chgData name="Mihai Budiu" userId="3fe408b5c12bb05c" providerId="LiveId" clId="{536DA9F4-BD19-41B5-97D2-B3BBB31B34B5}" dt="2023-06-06T21:42:01.189" v="11568" actId="20577"/>
          <ac:spMkLst>
            <pc:docMk/>
            <pc:sldMk cId="3555931084" sldId="2147309287"/>
            <ac:spMk id="3" creationId="{7D38EF4C-4B49-64FE-B3F3-C0BD799E3CA9}"/>
          </ac:spMkLst>
        </pc:spChg>
        <pc:picChg chg="add mod">
          <ac:chgData name="Mihai Budiu" userId="3fe408b5c12bb05c" providerId="LiveId" clId="{536DA9F4-BD19-41B5-97D2-B3BBB31B34B5}" dt="2023-06-06T00:42:16.045" v="10338" actId="1076"/>
          <ac:picMkLst>
            <pc:docMk/>
            <pc:sldMk cId="3555931084" sldId="2147309287"/>
            <ac:picMk id="5" creationId="{5340CDE4-C8E7-D867-F6FB-1058C658F3C5}"/>
          </ac:picMkLst>
        </pc:picChg>
        <pc:picChg chg="add del mod">
          <ac:chgData name="Mihai Budiu" userId="3fe408b5c12bb05c" providerId="LiveId" clId="{536DA9F4-BD19-41B5-97D2-B3BBB31B34B5}" dt="2023-06-06T00:42:30.669" v="10340"/>
          <ac:picMkLst>
            <pc:docMk/>
            <pc:sldMk cId="3555931084" sldId="2147309287"/>
            <ac:picMk id="6" creationId="{C924C579-B5E2-7416-3FC4-35CA687EE613}"/>
          </ac:picMkLst>
        </pc:picChg>
      </pc:sldChg>
      <pc:sldChg chg="addSp delSp modSp new mod">
        <pc:chgData name="Mihai Budiu" userId="3fe408b5c12bb05c" providerId="LiveId" clId="{536DA9F4-BD19-41B5-97D2-B3BBB31B34B5}" dt="2023-06-12T21:50:52.141" v="14631" actId="2711"/>
        <pc:sldMkLst>
          <pc:docMk/>
          <pc:sldMk cId="1473108362" sldId="2147309288"/>
        </pc:sldMkLst>
        <pc:spChg chg="mod">
          <ac:chgData name="Mihai Budiu" userId="3fe408b5c12bb05c" providerId="LiveId" clId="{536DA9F4-BD19-41B5-97D2-B3BBB31B34B5}" dt="2023-06-01T23:24:10.783" v="1676" actId="20577"/>
          <ac:spMkLst>
            <pc:docMk/>
            <pc:sldMk cId="1473108362" sldId="2147309288"/>
            <ac:spMk id="2" creationId="{AA99712C-0AAB-C661-082B-17DF4D470BD2}"/>
          </ac:spMkLst>
        </pc:spChg>
        <pc:spChg chg="mod">
          <ac:chgData name="Mihai Budiu" userId="3fe408b5c12bb05c" providerId="LiveId" clId="{536DA9F4-BD19-41B5-97D2-B3BBB31B34B5}" dt="2023-06-12T21:50:52.141" v="14631" actId="2711"/>
          <ac:spMkLst>
            <pc:docMk/>
            <pc:sldMk cId="1473108362" sldId="2147309288"/>
            <ac:spMk id="3" creationId="{AA291594-0874-E339-0634-BAC116E5CB1D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4" creationId="{B0D310C4-DE65-3813-1AC2-2E659BFA928F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5" creationId="{BC850152-16D9-E2B7-37E7-71B683BE52DA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6" creationId="{BDA89854-3A96-19D1-33F4-17E09C769469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7" creationId="{3F069B4D-D810-9B51-0C65-51CE77E33203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8" creationId="{04F0CCCD-DD2B-378C-6BF9-AA0C553FFD7F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9" creationId="{5ABBFAAF-8C5E-EF33-76B3-9DC7E5916543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24" creationId="{E055BCFF-EC68-3517-C546-E2A41AD2D686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25" creationId="{F2CA2C13-DF1C-C25A-F98D-14F9AF247726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26" creationId="{B9D2C812-9D8D-4B5B-31B8-FD4F62E31C24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31" creationId="{218554DB-D5AF-E4FB-4A76-993AF317A01C}"/>
          </ac:spMkLst>
        </pc:spChg>
        <pc:spChg chg="add del mod">
          <ac:chgData name="Mihai Budiu" userId="3fe408b5c12bb05c" providerId="LiveId" clId="{536DA9F4-BD19-41B5-97D2-B3BBB31B34B5}" dt="2023-06-02T01:50:35.812" v="4385" actId="478"/>
          <ac:spMkLst>
            <pc:docMk/>
            <pc:sldMk cId="1473108362" sldId="2147309288"/>
            <ac:spMk id="35" creationId="{06E872BA-331D-363C-2EE1-A2CCA5F7A310}"/>
          </ac:spMkLst>
        </pc:spChg>
        <pc:picChg chg="add mod">
          <ac:chgData name="Mihai Budiu" userId="3fe408b5c12bb05c" providerId="LiveId" clId="{536DA9F4-BD19-41B5-97D2-B3BBB31B34B5}" dt="2023-06-12T21:48:17.704" v="14597" actId="1076"/>
          <ac:picMkLst>
            <pc:docMk/>
            <pc:sldMk cId="1473108362" sldId="2147309288"/>
            <ac:picMk id="37" creationId="{FC307740-7CAE-7866-1163-CB3C3EA0C321}"/>
          </ac:picMkLst>
        </pc:picChg>
        <pc:cxnChg chg="add del mod">
          <ac:chgData name="Mihai Budiu" userId="3fe408b5c12bb05c" providerId="LiveId" clId="{536DA9F4-BD19-41B5-97D2-B3BBB31B34B5}" dt="2023-06-02T01:50:35.812" v="4385" actId="478"/>
          <ac:cxnSpMkLst>
            <pc:docMk/>
            <pc:sldMk cId="1473108362" sldId="2147309288"/>
            <ac:cxnSpMk id="11" creationId="{F3FD1859-B648-48B9-670E-AA6EF7259B82}"/>
          </ac:cxnSpMkLst>
        </pc:cxnChg>
        <pc:cxnChg chg="add del mod">
          <ac:chgData name="Mihai Budiu" userId="3fe408b5c12bb05c" providerId="LiveId" clId="{536DA9F4-BD19-41B5-97D2-B3BBB31B34B5}" dt="2023-06-02T01:50:35.812" v="4385" actId="478"/>
          <ac:cxnSpMkLst>
            <pc:docMk/>
            <pc:sldMk cId="1473108362" sldId="2147309288"/>
            <ac:cxnSpMk id="12" creationId="{19ADF35C-DF8C-8BAE-7296-FCAD5A5F2703}"/>
          </ac:cxnSpMkLst>
        </pc:cxnChg>
        <pc:cxnChg chg="add del mod">
          <ac:chgData name="Mihai Budiu" userId="3fe408b5c12bb05c" providerId="LiveId" clId="{536DA9F4-BD19-41B5-97D2-B3BBB31B34B5}" dt="2023-06-02T01:50:35.812" v="4385" actId="478"/>
          <ac:cxnSpMkLst>
            <pc:docMk/>
            <pc:sldMk cId="1473108362" sldId="2147309288"/>
            <ac:cxnSpMk id="15" creationId="{6140138E-51A3-CC5A-23DF-4FD9F5DBCEB4}"/>
          </ac:cxnSpMkLst>
        </pc:cxnChg>
        <pc:cxnChg chg="add del mod">
          <ac:chgData name="Mihai Budiu" userId="3fe408b5c12bb05c" providerId="LiveId" clId="{536DA9F4-BD19-41B5-97D2-B3BBB31B34B5}" dt="2023-06-02T01:50:35.812" v="4385" actId="478"/>
          <ac:cxnSpMkLst>
            <pc:docMk/>
            <pc:sldMk cId="1473108362" sldId="2147309288"/>
            <ac:cxnSpMk id="18" creationId="{AFD6D420-01B8-42B4-C4CB-23ECC3C7313A}"/>
          </ac:cxnSpMkLst>
        </pc:cxnChg>
        <pc:cxnChg chg="add del mod">
          <ac:chgData name="Mihai Budiu" userId="3fe408b5c12bb05c" providerId="LiveId" clId="{536DA9F4-BD19-41B5-97D2-B3BBB31B34B5}" dt="2023-06-02T01:50:35.812" v="4385" actId="478"/>
          <ac:cxnSpMkLst>
            <pc:docMk/>
            <pc:sldMk cId="1473108362" sldId="2147309288"/>
            <ac:cxnSpMk id="21" creationId="{B5697CE9-6630-B77B-473F-1A8564776F55}"/>
          </ac:cxnSpMkLst>
        </pc:cxnChg>
        <pc:cxnChg chg="add del mod">
          <ac:chgData name="Mihai Budiu" userId="3fe408b5c12bb05c" providerId="LiveId" clId="{536DA9F4-BD19-41B5-97D2-B3BBB31B34B5}" dt="2023-06-02T01:50:35.812" v="4385" actId="478"/>
          <ac:cxnSpMkLst>
            <pc:docMk/>
            <pc:sldMk cId="1473108362" sldId="2147309288"/>
            <ac:cxnSpMk id="28" creationId="{F206DA91-8747-974D-6B7A-E48C05F2C7A5}"/>
          </ac:cxnSpMkLst>
        </pc:cxnChg>
      </pc:sldChg>
      <pc:sldChg chg="addSp delSp modSp new mod">
        <pc:chgData name="Mihai Budiu" userId="3fe408b5c12bb05c" providerId="LiveId" clId="{536DA9F4-BD19-41B5-97D2-B3BBB31B34B5}" dt="2023-06-12T22:01:56.026" v="14780" actId="14100"/>
        <pc:sldMkLst>
          <pc:docMk/>
          <pc:sldMk cId="2352535477" sldId="2147309289"/>
        </pc:sldMkLst>
        <pc:spChg chg="mod">
          <ac:chgData name="Mihai Budiu" userId="3fe408b5c12bb05c" providerId="LiveId" clId="{536DA9F4-BD19-41B5-97D2-B3BBB31B34B5}" dt="2023-06-02T00:54:27.684" v="1950" actId="20577"/>
          <ac:spMkLst>
            <pc:docMk/>
            <pc:sldMk cId="2352535477" sldId="2147309289"/>
            <ac:spMk id="2" creationId="{97BE3471-3AAA-7A08-643B-63F3550398E5}"/>
          </ac:spMkLst>
        </pc:spChg>
        <pc:spChg chg="del">
          <ac:chgData name="Mihai Budiu" userId="3fe408b5c12bb05c" providerId="LiveId" clId="{536DA9F4-BD19-41B5-97D2-B3BBB31B34B5}" dt="2023-06-02T00:54:22.931" v="1927" actId="478"/>
          <ac:spMkLst>
            <pc:docMk/>
            <pc:sldMk cId="2352535477" sldId="2147309289"/>
            <ac:spMk id="3" creationId="{7328A53D-42AE-680A-B800-C67F2F279E2B}"/>
          </ac:spMkLst>
        </pc:spChg>
        <pc:spChg chg="add mod">
          <ac:chgData name="Mihai Budiu" userId="3fe408b5c12bb05c" providerId="LiveId" clId="{536DA9F4-BD19-41B5-97D2-B3BBB31B34B5}" dt="2023-06-08T01:30:20.524" v="11687" actId="20577"/>
          <ac:spMkLst>
            <pc:docMk/>
            <pc:sldMk cId="2352535477" sldId="2147309289"/>
            <ac:spMk id="3" creationId="{D3F5D987-2A51-A57D-8406-7B9DBC83DD4E}"/>
          </ac:spMkLst>
        </pc:spChg>
        <pc:spChg chg="add mod">
          <ac:chgData name="Mihai Budiu" userId="3fe408b5c12bb05c" providerId="LiveId" clId="{536DA9F4-BD19-41B5-97D2-B3BBB31B34B5}" dt="2023-06-08T01:28:40.514" v="11684" actId="114"/>
          <ac:spMkLst>
            <pc:docMk/>
            <pc:sldMk cId="2352535477" sldId="2147309289"/>
            <ac:spMk id="4" creationId="{6F4BB7A2-2EB3-1ECA-2B76-EA7020CF3727}"/>
          </ac:spMkLst>
        </pc:spChg>
        <pc:spChg chg="add mod">
          <ac:chgData name="Mihai Budiu" userId="3fe408b5c12bb05c" providerId="LiveId" clId="{536DA9F4-BD19-41B5-97D2-B3BBB31B34B5}" dt="2023-06-02T01:38:13.108" v="4070" actId="2711"/>
          <ac:spMkLst>
            <pc:docMk/>
            <pc:sldMk cId="2352535477" sldId="2147309289"/>
            <ac:spMk id="6" creationId="{24369124-8F83-47EB-8DAE-57847D9BED45}"/>
          </ac:spMkLst>
        </pc:spChg>
        <pc:spChg chg="add mod">
          <ac:chgData name="Mihai Budiu" userId="3fe408b5c12bb05c" providerId="LiveId" clId="{536DA9F4-BD19-41B5-97D2-B3BBB31B34B5}" dt="2023-06-02T01:38:13.108" v="4070" actId="2711"/>
          <ac:spMkLst>
            <pc:docMk/>
            <pc:sldMk cId="2352535477" sldId="2147309289"/>
            <ac:spMk id="7" creationId="{264EC99D-EC9A-9783-D4C8-585EEFEAD5AF}"/>
          </ac:spMkLst>
        </pc:spChg>
        <pc:spChg chg="add mod">
          <ac:chgData name="Mihai Budiu" userId="3fe408b5c12bb05c" providerId="LiveId" clId="{536DA9F4-BD19-41B5-97D2-B3BBB31B34B5}" dt="2023-06-02T01:38:13.108" v="4070" actId="2711"/>
          <ac:spMkLst>
            <pc:docMk/>
            <pc:sldMk cId="2352535477" sldId="2147309289"/>
            <ac:spMk id="8" creationId="{C276ABD2-C107-DC19-08C7-C57FC27CD466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9" creationId="{734FCD95-CB3E-2499-FF75-2C71E7AED52D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10" creationId="{557AA9F3-3B76-075C-5326-6509FF8E0A37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11" creationId="{8F5D23C0-C809-B331-CF95-7A8B97FC4EB2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25" creationId="{88A3E9D8-6E0E-E4A2-F350-6435E7B34223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26" creationId="{72B36A82-CE99-14CB-E00D-826CC2E123C7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27" creationId="{9C10DB44-E881-F3B6-EFFC-D34E9801CDA3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28" creationId="{B587ACB6-65AD-33FE-1684-400BDE2589D8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29" creationId="{26FF6288-1C33-6B86-16EF-404C43435801}"/>
          </ac:spMkLst>
        </pc:spChg>
        <pc:spChg chg="add del mod">
          <ac:chgData name="Mihai Budiu" userId="3fe408b5c12bb05c" providerId="LiveId" clId="{536DA9F4-BD19-41B5-97D2-B3BBB31B34B5}" dt="2023-06-02T01:15:46.579" v="2259" actId="478"/>
          <ac:spMkLst>
            <pc:docMk/>
            <pc:sldMk cId="2352535477" sldId="2147309289"/>
            <ac:spMk id="30" creationId="{0B6A7320-71D0-61F0-48D9-B91449351078}"/>
          </ac:spMkLst>
        </pc:spChg>
        <pc:spChg chg="add del">
          <ac:chgData name="Mihai Budiu" userId="3fe408b5c12bb05c" providerId="LiveId" clId="{536DA9F4-BD19-41B5-97D2-B3BBB31B34B5}" dt="2023-06-12T21:59:50.608" v="14741" actId="478"/>
          <ac:spMkLst>
            <pc:docMk/>
            <pc:sldMk cId="2352535477" sldId="2147309289"/>
            <ac:spMk id="30" creationId="{4946F8D7-B20B-B477-309F-B775513DA323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31" creationId="{79943B69-40A9-070F-76C8-B9F226013426}"/>
          </ac:spMkLst>
        </pc:spChg>
        <pc:spChg chg="add mod">
          <ac:chgData name="Mihai Budiu" userId="3fe408b5c12bb05c" providerId="LiveId" clId="{536DA9F4-BD19-41B5-97D2-B3BBB31B34B5}" dt="2023-06-02T01:38:06.382" v="4069" actId="2711"/>
          <ac:spMkLst>
            <pc:docMk/>
            <pc:sldMk cId="2352535477" sldId="2147309289"/>
            <ac:spMk id="32" creationId="{DBBFA0B4-A609-8797-6407-40587D29325D}"/>
          </ac:spMkLst>
        </pc:spChg>
        <pc:spChg chg="add del mod">
          <ac:chgData name="Mihai Budiu" userId="3fe408b5c12bb05c" providerId="LiveId" clId="{536DA9F4-BD19-41B5-97D2-B3BBB31B34B5}" dt="2023-06-12T22:00:05.307" v="14749"/>
          <ac:spMkLst>
            <pc:docMk/>
            <pc:sldMk cId="2352535477" sldId="2147309289"/>
            <ac:spMk id="36" creationId="{1BE54719-CB55-9F9F-E562-C02A1EBEBF82}"/>
          </ac:spMkLst>
        </pc:spChg>
        <pc:spChg chg="add mod">
          <ac:chgData name="Mihai Budiu" userId="3fe408b5c12bb05c" providerId="LiveId" clId="{536DA9F4-BD19-41B5-97D2-B3BBB31B34B5}" dt="2023-06-12T22:01:01.518" v="14773" actId="5793"/>
          <ac:spMkLst>
            <pc:docMk/>
            <pc:sldMk cId="2352535477" sldId="2147309289"/>
            <ac:spMk id="43" creationId="{33ACBD71-0041-28D8-38D6-34C7C55EDB60}"/>
          </ac:spMkLst>
        </pc:spChg>
        <pc:spChg chg="add mod">
          <ac:chgData name="Mihai Budiu" userId="3fe408b5c12bb05c" providerId="LiveId" clId="{536DA9F4-BD19-41B5-97D2-B3BBB31B34B5}" dt="2023-06-12T22:00:59.634" v="14769" actId="5793"/>
          <ac:spMkLst>
            <pc:docMk/>
            <pc:sldMk cId="2352535477" sldId="2147309289"/>
            <ac:spMk id="44" creationId="{5ECF1933-A5FE-0A5A-CB35-133B402C6632}"/>
          </ac:spMkLst>
        </pc:spChg>
        <pc:spChg chg="add mod">
          <ac:chgData name="Mihai Budiu" userId="3fe408b5c12bb05c" providerId="LiveId" clId="{536DA9F4-BD19-41B5-97D2-B3BBB31B34B5}" dt="2023-06-12T22:00:54.448" v="14759" actId="5793"/>
          <ac:spMkLst>
            <pc:docMk/>
            <pc:sldMk cId="2352535477" sldId="2147309289"/>
            <ac:spMk id="45" creationId="{D6C2191D-1F66-A98E-F2DA-E400C7D4318C}"/>
          </ac:spMkLst>
        </pc:spChg>
        <pc:spChg chg="add mod">
          <ac:chgData name="Mihai Budiu" userId="3fe408b5c12bb05c" providerId="LiveId" clId="{536DA9F4-BD19-41B5-97D2-B3BBB31B34B5}" dt="2023-06-12T22:01:13.393" v="14774" actId="571"/>
          <ac:spMkLst>
            <pc:docMk/>
            <pc:sldMk cId="2352535477" sldId="2147309289"/>
            <ac:spMk id="53" creationId="{317B36E2-5EE9-D228-5263-97577EE5704C}"/>
          </ac:spMkLst>
        </pc:spChg>
        <pc:spChg chg="add mod">
          <ac:chgData name="Mihai Budiu" userId="3fe408b5c12bb05c" providerId="LiveId" clId="{536DA9F4-BD19-41B5-97D2-B3BBB31B34B5}" dt="2023-06-12T22:01:56.026" v="14780" actId="14100"/>
          <ac:spMkLst>
            <pc:docMk/>
            <pc:sldMk cId="2352535477" sldId="2147309289"/>
            <ac:spMk id="58" creationId="{3AC2602B-3A54-C7C8-F3D2-36C69EFF9810}"/>
          </ac:spMkLst>
        </pc:spChg>
        <pc:spChg chg="add mod">
          <ac:chgData name="Mihai Budiu" userId="3fe408b5c12bb05c" providerId="LiveId" clId="{536DA9F4-BD19-41B5-97D2-B3BBB31B34B5}" dt="2023-06-12T22:01:56.026" v="14780" actId="14100"/>
          <ac:spMkLst>
            <pc:docMk/>
            <pc:sldMk cId="2352535477" sldId="2147309289"/>
            <ac:spMk id="59" creationId="{1EB471B2-0787-AFC8-B758-988C686D7CC1}"/>
          </ac:spMkLst>
        </pc:spChg>
        <pc:picChg chg="add del mod">
          <ac:chgData name="Mihai Budiu" userId="3fe408b5c12bb05c" providerId="LiveId" clId="{536DA9F4-BD19-41B5-97D2-B3BBB31B34B5}" dt="2023-06-02T01:14:22.003" v="2165" actId="478"/>
          <ac:picMkLst>
            <pc:docMk/>
            <pc:sldMk cId="2352535477" sldId="2147309289"/>
            <ac:picMk id="5" creationId="{7DD13FAC-8CEE-010B-82DD-01ACFC3EC5B6}"/>
          </ac:picMkLst>
        </pc:picChg>
        <pc:picChg chg="add mod">
          <ac:chgData name="Mihai Budiu" userId="3fe408b5c12bb05c" providerId="LiveId" clId="{536DA9F4-BD19-41B5-97D2-B3BBB31B34B5}" dt="2023-06-06T00:53:43.269" v="10859" actId="1076"/>
          <ac:picMkLst>
            <pc:docMk/>
            <pc:sldMk cId="2352535477" sldId="2147309289"/>
            <ac:picMk id="65" creationId="{28A5C23F-B50D-481C-929F-A2F0EB067422}"/>
          </ac:picMkLst>
        </pc:picChg>
        <pc:cxnChg chg="add mod">
          <ac:chgData name="Mihai Budiu" userId="3fe408b5c12bb05c" providerId="LiveId" clId="{536DA9F4-BD19-41B5-97D2-B3BBB31B34B5}" dt="2023-06-12T22:00:59.634" v="14769" actId="5793"/>
          <ac:cxnSpMkLst>
            <pc:docMk/>
            <pc:sldMk cId="2352535477" sldId="2147309289"/>
            <ac:cxnSpMk id="12" creationId="{883FBF59-C1CC-A5B6-6C59-92EFDB4FFBF8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13" creationId="{9031E256-B5D2-BE0C-04F2-8A6E8BAE2C6A}"/>
          </ac:cxnSpMkLst>
        </pc:cxnChg>
        <pc:cxnChg chg="add mod">
          <ac:chgData name="Mihai Budiu" userId="3fe408b5c12bb05c" providerId="LiveId" clId="{536DA9F4-BD19-41B5-97D2-B3BBB31B34B5}" dt="2023-06-12T22:01:20.850" v="14776" actId="14100"/>
          <ac:cxnSpMkLst>
            <pc:docMk/>
            <pc:sldMk cId="2352535477" sldId="2147309289"/>
            <ac:cxnSpMk id="14" creationId="{64639C7F-A183-BB47-163D-9990F59632B4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15" creationId="{1BE055F0-E25C-11BB-FC4E-D666A46F1F4A}"/>
          </ac:cxnSpMkLst>
        </pc:cxnChg>
        <pc:cxnChg chg="add mod">
          <ac:chgData name="Mihai Budiu" userId="3fe408b5c12bb05c" providerId="LiveId" clId="{536DA9F4-BD19-41B5-97D2-B3BBB31B34B5}" dt="2023-06-12T22:01:01.518" v="14773" actId="5793"/>
          <ac:cxnSpMkLst>
            <pc:docMk/>
            <pc:sldMk cId="2352535477" sldId="2147309289"/>
            <ac:cxnSpMk id="16" creationId="{CD8C12CD-2D1C-2D7E-58D9-BCF64B7AF12A}"/>
          </ac:cxnSpMkLst>
        </pc:cxnChg>
        <pc:cxnChg chg="add mod">
          <ac:chgData name="Mihai Budiu" userId="3fe408b5c12bb05c" providerId="LiveId" clId="{536DA9F4-BD19-41B5-97D2-B3BBB31B34B5}" dt="2023-06-12T22:00:54.448" v="14759" actId="5793"/>
          <ac:cxnSpMkLst>
            <pc:docMk/>
            <pc:sldMk cId="2352535477" sldId="2147309289"/>
            <ac:cxnSpMk id="17" creationId="{9A48D9C2-7593-C433-3CB0-E82A562B2AC8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18" creationId="{17540CA5-FC26-EDA5-7955-C6E1F8947B1F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19" creationId="{7D0CF1AB-7A43-0BB8-EB15-DB928B33E8EE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33" creationId="{F1D2D574-9BD9-B3AC-82E1-8CF0A0A8A89A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34" creationId="{CA526627-917A-0049-CDD6-85687BC461DF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35" creationId="{B55378AB-095D-B5CA-DC21-CFAEF78B6DB7}"/>
          </ac:cxnSpMkLst>
        </pc:cxnChg>
        <pc:cxnChg chg="add del mod">
          <ac:chgData name="Mihai Budiu" userId="3fe408b5c12bb05c" providerId="LiveId" clId="{536DA9F4-BD19-41B5-97D2-B3BBB31B34B5}" dt="2023-06-02T01:15:49.024" v="2260" actId="478"/>
          <ac:cxnSpMkLst>
            <pc:docMk/>
            <pc:sldMk cId="2352535477" sldId="2147309289"/>
            <ac:cxnSpMk id="36" creationId="{FAF6F420-37B7-7FD8-5E48-EBEB767A04E2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37" creationId="{2B496553-68F5-8061-F6BF-7FFCB3860EF8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38" creationId="{658EBD5D-550B-C537-3106-D3C1D7F7777C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39" creationId="{E437EAA1-A0CD-92DD-11CC-8B441E2F5399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40" creationId="{0DD95D3F-6178-C6CF-63E1-9A645C88ADC6}"/>
          </ac:cxnSpMkLst>
        </pc:cxnChg>
        <pc:cxnChg chg="add mod">
          <ac:chgData name="Mihai Budiu" userId="3fe408b5c12bb05c" providerId="LiveId" clId="{536DA9F4-BD19-41B5-97D2-B3BBB31B34B5}" dt="2023-06-02T01:38:13.108" v="4070" actId="2711"/>
          <ac:cxnSpMkLst>
            <pc:docMk/>
            <pc:sldMk cId="2352535477" sldId="2147309289"/>
            <ac:cxnSpMk id="41" creationId="{873F0C0E-2949-FC45-504F-0A2F76899831}"/>
          </ac:cxnSpMkLst>
        </pc:cxnChg>
        <pc:cxnChg chg="add del mod">
          <ac:chgData name="Mihai Budiu" userId="3fe408b5c12bb05c" providerId="LiveId" clId="{536DA9F4-BD19-41B5-97D2-B3BBB31B34B5}" dt="2023-06-02T01:15:30.672" v="2217" actId="478"/>
          <ac:cxnSpMkLst>
            <pc:docMk/>
            <pc:sldMk cId="2352535477" sldId="2147309289"/>
            <ac:cxnSpMk id="42" creationId="{0AD36478-968C-FF26-2C4F-2DE455FC4B4F}"/>
          </ac:cxnSpMkLst>
        </pc:cxnChg>
        <pc:cxnChg chg="add del mod">
          <ac:chgData name="Mihai Budiu" userId="3fe408b5c12bb05c" providerId="LiveId" clId="{536DA9F4-BD19-41B5-97D2-B3BBB31B34B5}" dt="2023-06-02T01:15:30.672" v="2217" actId="478"/>
          <ac:cxnSpMkLst>
            <pc:docMk/>
            <pc:sldMk cId="2352535477" sldId="2147309289"/>
            <ac:cxnSpMk id="43" creationId="{38AA9FA2-CB30-CE36-35D2-53834A4D05F0}"/>
          </ac:cxnSpMkLst>
        </pc:cxnChg>
        <pc:cxnChg chg="add mod">
          <ac:chgData name="Mihai Budiu" userId="3fe408b5c12bb05c" providerId="LiveId" clId="{536DA9F4-BD19-41B5-97D2-B3BBB31B34B5}" dt="2023-06-12T22:01:56.026" v="14780" actId="14100"/>
          <ac:cxnSpMkLst>
            <pc:docMk/>
            <pc:sldMk cId="2352535477" sldId="2147309289"/>
            <ac:cxnSpMk id="56" creationId="{ED33A4F4-C54A-0E78-B6DB-5B8D496C067D}"/>
          </ac:cxnSpMkLst>
        </pc:cxnChg>
        <pc:cxnChg chg="add mod">
          <ac:chgData name="Mihai Budiu" userId="3fe408b5c12bb05c" providerId="LiveId" clId="{536DA9F4-BD19-41B5-97D2-B3BBB31B34B5}" dt="2023-06-12T22:01:56.026" v="14780" actId="14100"/>
          <ac:cxnSpMkLst>
            <pc:docMk/>
            <pc:sldMk cId="2352535477" sldId="2147309289"/>
            <ac:cxnSpMk id="57" creationId="{458F108C-21FB-F30C-1600-2B2F82141108}"/>
          </ac:cxnSpMkLst>
        </pc:cxnChg>
      </pc:sldChg>
      <pc:sldChg chg="addSp modSp new mod">
        <pc:chgData name="Mihai Budiu" userId="3fe408b5c12bb05c" providerId="LiveId" clId="{536DA9F4-BD19-41B5-97D2-B3BBB31B34B5}" dt="2023-06-06T01:07:16.558" v="11214" actId="20577"/>
        <pc:sldMkLst>
          <pc:docMk/>
          <pc:sldMk cId="4033812473" sldId="2147309290"/>
        </pc:sldMkLst>
        <pc:spChg chg="mod">
          <ac:chgData name="Mihai Budiu" userId="3fe408b5c12bb05c" providerId="LiveId" clId="{536DA9F4-BD19-41B5-97D2-B3BBB31B34B5}" dt="2023-06-02T01:24:56.525" v="2957" actId="20577"/>
          <ac:spMkLst>
            <pc:docMk/>
            <pc:sldMk cId="4033812473" sldId="2147309290"/>
            <ac:spMk id="2" creationId="{2D8F7556-33E4-96CD-BCE6-015FCC115825}"/>
          </ac:spMkLst>
        </pc:spChg>
        <pc:spChg chg="mod">
          <ac:chgData name="Mihai Budiu" userId="3fe408b5c12bb05c" providerId="LiveId" clId="{536DA9F4-BD19-41B5-97D2-B3BBB31B34B5}" dt="2023-06-06T01:07:16.558" v="11214" actId="20577"/>
          <ac:spMkLst>
            <pc:docMk/>
            <pc:sldMk cId="4033812473" sldId="2147309290"/>
            <ac:spMk id="3" creationId="{33A0450D-9D77-634D-B3D4-4432BBA49A4A}"/>
          </ac:spMkLst>
        </pc:spChg>
        <pc:picChg chg="add mod">
          <ac:chgData name="Mihai Budiu" userId="3fe408b5c12bb05c" providerId="LiveId" clId="{536DA9F4-BD19-41B5-97D2-B3BBB31B34B5}" dt="2023-06-06T01:06:37.688" v="11118" actId="1076"/>
          <ac:picMkLst>
            <pc:docMk/>
            <pc:sldMk cId="4033812473" sldId="2147309290"/>
            <ac:picMk id="5" creationId="{4EE65530-A262-3D2C-A6E6-5F4BC7CC86BE}"/>
          </ac:picMkLst>
        </pc:picChg>
      </pc:sldChg>
      <pc:sldChg chg="addSp modSp new mod">
        <pc:chgData name="Mihai Budiu" userId="3fe408b5c12bb05c" providerId="LiveId" clId="{536DA9F4-BD19-41B5-97D2-B3BBB31B34B5}" dt="2023-06-12T22:08:32.223" v="14883" actId="2711"/>
        <pc:sldMkLst>
          <pc:docMk/>
          <pc:sldMk cId="4105698916" sldId="2147309291"/>
        </pc:sldMkLst>
        <pc:spChg chg="mod">
          <ac:chgData name="Mihai Budiu" userId="3fe408b5c12bb05c" providerId="LiveId" clId="{536DA9F4-BD19-41B5-97D2-B3BBB31B34B5}" dt="2023-06-02T01:30:17.195" v="3371" actId="20577"/>
          <ac:spMkLst>
            <pc:docMk/>
            <pc:sldMk cId="4105698916" sldId="2147309291"/>
            <ac:spMk id="2" creationId="{014DF91C-02CA-BE1E-D12E-AD1A8163F359}"/>
          </ac:spMkLst>
        </pc:spChg>
        <pc:spChg chg="mod">
          <ac:chgData name="Mihai Budiu" userId="3fe408b5c12bb05c" providerId="LiveId" clId="{536DA9F4-BD19-41B5-97D2-B3BBB31B34B5}" dt="2023-06-12T22:08:32.223" v="14883" actId="2711"/>
          <ac:spMkLst>
            <pc:docMk/>
            <pc:sldMk cId="4105698916" sldId="2147309291"/>
            <ac:spMk id="3" creationId="{C29A85E1-A2F1-C716-365C-E6F9D47E1BA5}"/>
          </ac:spMkLst>
        </pc:spChg>
        <pc:picChg chg="add mod modCrop">
          <ac:chgData name="Mihai Budiu" userId="3fe408b5c12bb05c" providerId="LiveId" clId="{536DA9F4-BD19-41B5-97D2-B3BBB31B34B5}" dt="2023-06-06T01:00:01.365" v="11094" actId="1076"/>
          <ac:picMkLst>
            <pc:docMk/>
            <pc:sldMk cId="4105698916" sldId="2147309291"/>
            <ac:picMk id="5" creationId="{5828E7C2-4A97-3E1C-26E5-59DD4AFB0233}"/>
          </ac:picMkLst>
        </pc:picChg>
      </pc:sldChg>
      <pc:sldChg chg="modSp new mod ord">
        <pc:chgData name="Mihai Budiu" userId="3fe408b5c12bb05c" providerId="LiveId" clId="{536DA9F4-BD19-41B5-97D2-B3BBB31B34B5}" dt="2023-06-12T22:03:28.273" v="14782" actId="2711"/>
        <pc:sldMkLst>
          <pc:docMk/>
          <pc:sldMk cId="2608718910" sldId="2147309292"/>
        </pc:sldMkLst>
        <pc:spChg chg="mod">
          <ac:chgData name="Mihai Budiu" userId="3fe408b5c12bb05c" providerId="LiveId" clId="{536DA9F4-BD19-41B5-97D2-B3BBB31B34B5}" dt="2023-06-12T21:56:44.357" v="14713" actId="14100"/>
          <ac:spMkLst>
            <pc:docMk/>
            <pc:sldMk cId="2608718910" sldId="2147309292"/>
            <ac:spMk id="2" creationId="{CF7DCD38-DB4C-BABA-5E25-7CCAEC7F5717}"/>
          </ac:spMkLst>
        </pc:spChg>
        <pc:spChg chg="mod">
          <ac:chgData name="Mihai Budiu" userId="3fe408b5c12bb05c" providerId="LiveId" clId="{536DA9F4-BD19-41B5-97D2-B3BBB31B34B5}" dt="2023-06-12T22:03:28.273" v="14782" actId="2711"/>
          <ac:spMkLst>
            <pc:docMk/>
            <pc:sldMk cId="2608718910" sldId="2147309292"/>
            <ac:spMk id="3" creationId="{408A547C-125B-6820-34FF-EA6D4661D45D}"/>
          </ac:spMkLst>
        </pc:spChg>
      </pc:sldChg>
      <pc:sldChg chg="modSp new mod">
        <pc:chgData name="Mihai Budiu" userId="3fe408b5c12bb05c" providerId="LiveId" clId="{536DA9F4-BD19-41B5-97D2-B3BBB31B34B5}" dt="2023-06-12T21:45:57.748" v="14500" actId="20577"/>
        <pc:sldMkLst>
          <pc:docMk/>
          <pc:sldMk cId="3042910207" sldId="2147309293"/>
        </pc:sldMkLst>
        <pc:spChg chg="mod">
          <ac:chgData name="Mihai Budiu" userId="3fe408b5c12bb05c" providerId="LiveId" clId="{536DA9F4-BD19-41B5-97D2-B3BBB31B34B5}" dt="2023-06-12T21:45:57.748" v="14500" actId="20577"/>
          <ac:spMkLst>
            <pc:docMk/>
            <pc:sldMk cId="3042910207" sldId="2147309293"/>
            <ac:spMk id="2" creationId="{258766BA-008C-2030-ABB9-346E2CD9B3DE}"/>
          </ac:spMkLst>
        </pc:spChg>
        <pc:spChg chg="mod">
          <ac:chgData name="Mihai Budiu" userId="3fe408b5c12bb05c" providerId="LiveId" clId="{536DA9F4-BD19-41B5-97D2-B3BBB31B34B5}" dt="2023-06-02T01:37:47.611" v="4068" actId="207"/>
          <ac:spMkLst>
            <pc:docMk/>
            <pc:sldMk cId="3042910207" sldId="2147309293"/>
            <ac:spMk id="3" creationId="{3D672526-4DF9-4BEE-DA4D-2C0A939FF823}"/>
          </ac:spMkLst>
        </pc:spChg>
      </pc:sldChg>
      <pc:sldChg chg="addSp delSp modSp add mod">
        <pc:chgData name="Mihai Budiu" userId="3fe408b5c12bb05c" providerId="LiveId" clId="{536DA9F4-BD19-41B5-97D2-B3BBB31B34B5}" dt="2023-06-06T00:43:44.355" v="10394" actId="14100"/>
        <pc:sldMkLst>
          <pc:docMk/>
          <pc:sldMk cId="2296457311" sldId="2147309294"/>
        </pc:sldMkLst>
        <pc:spChg chg="mod">
          <ac:chgData name="Mihai Budiu" userId="3fe408b5c12bb05c" providerId="LiveId" clId="{536DA9F4-BD19-41B5-97D2-B3BBB31B34B5}" dt="2023-06-02T01:50:08.946" v="4371" actId="20577"/>
          <ac:spMkLst>
            <pc:docMk/>
            <pc:sldMk cId="2296457311" sldId="2147309294"/>
            <ac:spMk id="2" creationId="{AA99712C-0AAB-C661-082B-17DF4D470BD2}"/>
          </ac:spMkLst>
        </pc:spChg>
        <pc:spChg chg="del mod">
          <ac:chgData name="Mihai Budiu" userId="3fe408b5c12bb05c" providerId="LiveId" clId="{536DA9F4-BD19-41B5-97D2-B3BBB31B34B5}" dt="2023-06-02T01:49:51.466" v="4301" actId="478"/>
          <ac:spMkLst>
            <pc:docMk/>
            <pc:sldMk cId="2296457311" sldId="2147309294"/>
            <ac:spMk id="3" creationId="{AA291594-0874-E339-0634-BAC116E5CB1D}"/>
          </ac:spMkLst>
        </pc:spChg>
        <pc:spChg chg="mod">
          <ac:chgData name="Mihai Budiu" userId="3fe408b5c12bb05c" providerId="LiveId" clId="{536DA9F4-BD19-41B5-97D2-B3BBB31B34B5}" dt="2023-06-06T00:43:25.094" v="10390" actId="1038"/>
          <ac:spMkLst>
            <pc:docMk/>
            <pc:sldMk cId="2296457311" sldId="2147309294"/>
            <ac:spMk id="4" creationId="{B0D310C4-DE65-3813-1AC2-2E659BFA928F}"/>
          </ac:spMkLst>
        </pc:spChg>
        <pc:spChg chg="mod">
          <ac:chgData name="Mihai Budiu" userId="3fe408b5c12bb05c" providerId="LiveId" clId="{536DA9F4-BD19-41B5-97D2-B3BBB31B34B5}" dt="2023-06-06T00:43:25.094" v="10390" actId="1038"/>
          <ac:spMkLst>
            <pc:docMk/>
            <pc:sldMk cId="2296457311" sldId="2147309294"/>
            <ac:spMk id="5" creationId="{BC850152-16D9-E2B7-37E7-71B683BE52DA}"/>
          </ac:spMkLst>
        </pc:spChg>
        <pc:spChg chg="mod">
          <ac:chgData name="Mihai Budiu" userId="3fe408b5c12bb05c" providerId="LiveId" clId="{536DA9F4-BD19-41B5-97D2-B3BBB31B34B5}" dt="2023-06-06T00:43:25.094" v="10390" actId="1038"/>
          <ac:spMkLst>
            <pc:docMk/>
            <pc:sldMk cId="2296457311" sldId="2147309294"/>
            <ac:spMk id="6" creationId="{BDA89854-3A96-19D1-33F4-17E09C769469}"/>
          </ac:spMkLst>
        </pc:spChg>
        <pc:spChg chg="mod">
          <ac:chgData name="Mihai Budiu" userId="3fe408b5c12bb05c" providerId="LiveId" clId="{536DA9F4-BD19-41B5-97D2-B3BBB31B34B5}" dt="2023-06-06T00:43:25.094" v="10390" actId="1038"/>
          <ac:spMkLst>
            <pc:docMk/>
            <pc:sldMk cId="2296457311" sldId="2147309294"/>
            <ac:spMk id="7" creationId="{3F069B4D-D810-9B51-0C65-51CE77E33203}"/>
          </ac:spMkLst>
        </pc:spChg>
        <pc:spChg chg="mod">
          <ac:chgData name="Mihai Budiu" userId="3fe408b5c12bb05c" providerId="LiveId" clId="{536DA9F4-BD19-41B5-97D2-B3BBB31B34B5}" dt="2023-06-06T00:43:25.094" v="10390" actId="1038"/>
          <ac:spMkLst>
            <pc:docMk/>
            <pc:sldMk cId="2296457311" sldId="2147309294"/>
            <ac:spMk id="8" creationId="{04F0CCCD-DD2B-378C-6BF9-AA0C553FFD7F}"/>
          </ac:spMkLst>
        </pc:spChg>
        <pc:spChg chg="mod">
          <ac:chgData name="Mihai Budiu" userId="3fe408b5c12bb05c" providerId="LiveId" clId="{536DA9F4-BD19-41B5-97D2-B3BBB31B34B5}" dt="2023-06-06T00:43:25.094" v="10390" actId="1038"/>
          <ac:spMkLst>
            <pc:docMk/>
            <pc:sldMk cId="2296457311" sldId="2147309294"/>
            <ac:spMk id="9" creationId="{5ABBFAAF-8C5E-EF33-76B3-9DC7E5916543}"/>
          </ac:spMkLst>
        </pc:spChg>
        <pc:spChg chg="mod">
          <ac:chgData name="Mihai Budiu" userId="3fe408b5c12bb05c" providerId="LiveId" clId="{536DA9F4-BD19-41B5-97D2-B3BBB31B34B5}" dt="2023-06-06T00:43:25.094" v="10390" actId="1038"/>
          <ac:spMkLst>
            <pc:docMk/>
            <pc:sldMk cId="2296457311" sldId="2147309294"/>
            <ac:spMk id="24" creationId="{E055BCFF-EC68-3517-C546-E2A41AD2D686}"/>
          </ac:spMkLst>
        </pc:spChg>
        <pc:spChg chg="mod">
          <ac:chgData name="Mihai Budiu" userId="3fe408b5c12bb05c" providerId="LiveId" clId="{536DA9F4-BD19-41B5-97D2-B3BBB31B34B5}" dt="2023-06-06T00:43:25.094" v="10390" actId="1038"/>
          <ac:spMkLst>
            <pc:docMk/>
            <pc:sldMk cId="2296457311" sldId="2147309294"/>
            <ac:spMk id="25" creationId="{F2CA2C13-DF1C-C25A-F98D-14F9AF247726}"/>
          </ac:spMkLst>
        </pc:spChg>
        <pc:spChg chg="mod">
          <ac:chgData name="Mihai Budiu" userId="3fe408b5c12bb05c" providerId="LiveId" clId="{536DA9F4-BD19-41B5-97D2-B3BBB31B34B5}" dt="2023-06-06T00:43:44.355" v="10394" actId="14100"/>
          <ac:spMkLst>
            <pc:docMk/>
            <pc:sldMk cId="2296457311" sldId="2147309294"/>
            <ac:spMk id="26" creationId="{B9D2C812-9D8D-4B5B-31B8-FD4F62E31C24}"/>
          </ac:spMkLst>
        </pc:spChg>
        <pc:spChg chg="mod">
          <ac:chgData name="Mihai Budiu" userId="3fe408b5c12bb05c" providerId="LiveId" clId="{536DA9F4-BD19-41B5-97D2-B3BBB31B34B5}" dt="2023-06-06T00:43:36.543" v="10392" actId="14100"/>
          <ac:spMkLst>
            <pc:docMk/>
            <pc:sldMk cId="2296457311" sldId="2147309294"/>
            <ac:spMk id="31" creationId="{218554DB-D5AF-E4FB-4A76-993AF317A01C}"/>
          </ac:spMkLst>
        </pc:spChg>
        <pc:spChg chg="mod">
          <ac:chgData name="Mihai Budiu" userId="3fe408b5c12bb05c" providerId="LiveId" clId="{536DA9F4-BD19-41B5-97D2-B3BBB31B34B5}" dt="2023-06-06T00:43:11.320" v="10364" actId="20577"/>
          <ac:spMkLst>
            <pc:docMk/>
            <pc:sldMk cId="2296457311" sldId="2147309294"/>
            <ac:spMk id="35" creationId="{06E872BA-331D-363C-2EE1-A2CCA5F7A310}"/>
          </ac:spMkLst>
        </pc:spChg>
        <pc:picChg chg="add del mod">
          <ac:chgData name="Mihai Budiu" userId="3fe408b5c12bb05c" providerId="LiveId" clId="{536DA9F4-BD19-41B5-97D2-B3BBB31B34B5}" dt="2023-06-06T00:42:35.581" v="10343" actId="478"/>
          <ac:picMkLst>
            <pc:docMk/>
            <pc:sldMk cId="2296457311" sldId="2147309294"/>
            <ac:picMk id="16" creationId="{650CBE14-0404-45A1-161F-314F0E24EC4E}"/>
          </ac:picMkLst>
        </pc:picChg>
        <pc:cxnChg chg="mod">
          <ac:chgData name="Mihai Budiu" userId="3fe408b5c12bb05c" providerId="LiveId" clId="{536DA9F4-BD19-41B5-97D2-B3BBB31B34B5}" dt="2023-06-06T00:43:25.094" v="10390" actId="1038"/>
          <ac:cxnSpMkLst>
            <pc:docMk/>
            <pc:sldMk cId="2296457311" sldId="2147309294"/>
            <ac:cxnSpMk id="11" creationId="{F3FD1859-B648-48B9-670E-AA6EF7259B82}"/>
          </ac:cxnSpMkLst>
        </pc:cxnChg>
        <pc:cxnChg chg="mod">
          <ac:chgData name="Mihai Budiu" userId="3fe408b5c12bb05c" providerId="LiveId" clId="{536DA9F4-BD19-41B5-97D2-B3BBB31B34B5}" dt="2023-06-06T00:43:25.094" v="10390" actId="1038"/>
          <ac:cxnSpMkLst>
            <pc:docMk/>
            <pc:sldMk cId="2296457311" sldId="2147309294"/>
            <ac:cxnSpMk id="12" creationId="{19ADF35C-DF8C-8BAE-7296-FCAD5A5F2703}"/>
          </ac:cxnSpMkLst>
        </pc:cxnChg>
        <pc:cxnChg chg="mod">
          <ac:chgData name="Mihai Budiu" userId="3fe408b5c12bb05c" providerId="LiveId" clId="{536DA9F4-BD19-41B5-97D2-B3BBB31B34B5}" dt="2023-06-06T00:43:25.094" v="10390" actId="1038"/>
          <ac:cxnSpMkLst>
            <pc:docMk/>
            <pc:sldMk cId="2296457311" sldId="2147309294"/>
            <ac:cxnSpMk id="15" creationId="{6140138E-51A3-CC5A-23DF-4FD9F5DBCEB4}"/>
          </ac:cxnSpMkLst>
        </pc:cxnChg>
        <pc:cxnChg chg="mod">
          <ac:chgData name="Mihai Budiu" userId="3fe408b5c12bb05c" providerId="LiveId" clId="{536DA9F4-BD19-41B5-97D2-B3BBB31B34B5}" dt="2023-06-06T00:43:25.094" v="10390" actId="1038"/>
          <ac:cxnSpMkLst>
            <pc:docMk/>
            <pc:sldMk cId="2296457311" sldId="2147309294"/>
            <ac:cxnSpMk id="18" creationId="{AFD6D420-01B8-42B4-C4CB-23ECC3C7313A}"/>
          </ac:cxnSpMkLst>
        </pc:cxnChg>
        <pc:cxnChg chg="mod">
          <ac:chgData name="Mihai Budiu" userId="3fe408b5c12bb05c" providerId="LiveId" clId="{536DA9F4-BD19-41B5-97D2-B3BBB31B34B5}" dt="2023-06-06T00:43:25.094" v="10390" actId="1038"/>
          <ac:cxnSpMkLst>
            <pc:docMk/>
            <pc:sldMk cId="2296457311" sldId="2147309294"/>
            <ac:cxnSpMk id="21" creationId="{B5697CE9-6630-B77B-473F-1A8564776F55}"/>
          </ac:cxnSpMkLst>
        </pc:cxnChg>
        <pc:cxnChg chg="mod">
          <ac:chgData name="Mihai Budiu" userId="3fe408b5c12bb05c" providerId="LiveId" clId="{536DA9F4-BD19-41B5-97D2-B3BBB31B34B5}" dt="2023-06-06T00:43:44.355" v="10394" actId="14100"/>
          <ac:cxnSpMkLst>
            <pc:docMk/>
            <pc:sldMk cId="2296457311" sldId="2147309294"/>
            <ac:cxnSpMk id="28" creationId="{F206DA91-8747-974D-6B7A-E48C05F2C7A5}"/>
          </ac:cxnSpMkLst>
        </pc:cxnChg>
      </pc:sldChg>
      <pc:sldChg chg="addSp modSp new mod">
        <pc:chgData name="Mihai Budiu" userId="3fe408b5c12bb05c" providerId="LiveId" clId="{536DA9F4-BD19-41B5-97D2-B3BBB31B34B5}" dt="2023-06-06T00:56:42.527" v="11051" actId="20577"/>
        <pc:sldMkLst>
          <pc:docMk/>
          <pc:sldMk cId="3033146594" sldId="2147309295"/>
        </pc:sldMkLst>
        <pc:spChg chg="mod">
          <ac:chgData name="Mihai Budiu" userId="3fe408b5c12bb05c" providerId="LiveId" clId="{536DA9F4-BD19-41B5-97D2-B3BBB31B34B5}" dt="2023-06-02T01:53:28.921" v="4443" actId="20577"/>
          <ac:spMkLst>
            <pc:docMk/>
            <pc:sldMk cId="3033146594" sldId="2147309295"/>
            <ac:spMk id="2" creationId="{BF0A9D84-24C5-2478-3630-09856FB023C9}"/>
          </ac:spMkLst>
        </pc:spChg>
        <pc:spChg chg="mod">
          <ac:chgData name="Mihai Budiu" userId="3fe408b5c12bb05c" providerId="LiveId" clId="{536DA9F4-BD19-41B5-97D2-B3BBB31B34B5}" dt="2023-06-06T00:56:42.527" v="11051" actId="20577"/>
          <ac:spMkLst>
            <pc:docMk/>
            <pc:sldMk cId="3033146594" sldId="2147309295"/>
            <ac:spMk id="3" creationId="{476BBB9D-FE50-6AE3-95AA-4AFA2BA862C9}"/>
          </ac:spMkLst>
        </pc:spChg>
        <pc:picChg chg="add mod">
          <ac:chgData name="Mihai Budiu" userId="3fe408b5c12bb05c" providerId="LiveId" clId="{536DA9F4-BD19-41B5-97D2-B3BBB31B34B5}" dt="2023-06-05T19:15:32.802" v="6772" actId="14100"/>
          <ac:picMkLst>
            <pc:docMk/>
            <pc:sldMk cId="3033146594" sldId="2147309295"/>
            <ac:picMk id="5" creationId="{31CC642C-DFE1-53D4-8720-1C1BF5675A83}"/>
          </ac:picMkLst>
        </pc:picChg>
      </pc:sldChg>
      <pc:sldChg chg="addSp modSp new mod">
        <pc:chgData name="Mihai Budiu" userId="3fe408b5c12bb05c" providerId="LiveId" clId="{536DA9F4-BD19-41B5-97D2-B3BBB31B34B5}" dt="2023-06-13T05:19:03.238" v="15632" actId="27636"/>
        <pc:sldMkLst>
          <pc:docMk/>
          <pc:sldMk cId="3397679734" sldId="2147309296"/>
        </pc:sldMkLst>
        <pc:spChg chg="mod">
          <ac:chgData name="Mihai Budiu" userId="3fe408b5c12bb05c" providerId="LiveId" clId="{536DA9F4-BD19-41B5-97D2-B3BBB31B34B5}" dt="2023-06-12T22:14:30.824" v="14888" actId="14100"/>
          <ac:spMkLst>
            <pc:docMk/>
            <pc:sldMk cId="3397679734" sldId="2147309296"/>
            <ac:spMk id="2" creationId="{35D0B1CB-D303-8C04-78E4-850CDE5ED8CC}"/>
          </ac:spMkLst>
        </pc:spChg>
        <pc:spChg chg="mod">
          <ac:chgData name="Mihai Budiu" userId="3fe408b5c12bb05c" providerId="LiveId" clId="{536DA9F4-BD19-41B5-97D2-B3BBB31B34B5}" dt="2023-06-13T05:19:03.238" v="15632" actId="27636"/>
          <ac:spMkLst>
            <pc:docMk/>
            <pc:sldMk cId="3397679734" sldId="2147309296"/>
            <ac:spMk id="3" creationId="{F268807D-D5AA-9359-086C-CC0BC0798F90}"/>
          </ac:spMkLst>
        </pc:spChg>
        <pc:picChg chg="add mod">
          <ac:chgData name="Mihai Budiu" userId="3fe408b5c12bb05c" providerId="LiveId" clId="{536DA9F4-BD19-41B5-97D2-B3BBB31B34B5}" dt="2023-06-12T22:14:32.870" v="14889" actId="1076"/>
          <ac:picMkLst>
            <pc:docMk/>
            <pc:sldMk cId="3397679734" sldId="2147309296"/>
            <ac:picMk id="5" creationId="{02F552E2-D78B-2F5F-66D2-2D65A8AC7D83}"/>
          </ac:picMkLst>
        </pc:picChg>
      </pc:sldChg>
      <pc:sldChg chg="addSp delSp modSp add mod chgLayout">
        <pc:chgData name="Mihai Budiu" userId="3fe408b5c12bb05c" providerId="LiveId" clId="{536DA9F4-BD19-41B5-97D2-B3BBB31B34B5}" dt="2023-06-12T21:31:46.676" v="14079" actId="20577"/>
        <pc:sldMkLst>
          <pc:docMk/>
          <pc:sldMk cId="473421513" sldId="2147309297"/>
        </pc:sldMkLst>
        <pc:spChg chg="mod ord">
          <ac:chgData name="Mihai Budiu" userId="3fe408b5c12bb05c" providerId="LiveId" clId="{536DA9F4-BD19-41B5-97D2-B3BBB31B34B5}" dt="2023-06-02T19:58:58.992" v="5315" actId="700"/>
          <ac:spMkLst>
            <pc:docMk/>
            <pc:sldMk cId="473421513" sldId="2147309297"/>
            <ac:spMk id="2" creationId="{1D284BF5-1C42-BD6D-B313-9650C0BB88C4}"/>
          </ac:spMkLst>
        </pc:spChg>
        <pc:spChg chg="mod">
          <ac:chgData name="Mihai Budiu" userId="3fe408b5c12bb05c" providerId="LiveId" clId="{536DA9F4-BD19-41B5-97D2-B3BBB31B34B5}" dt="2023-06-02T19:57:31.158" v="5265" actId="1076"/>
          <ac:spMkLst>
            <pc:docMk/>
            <pc:sldMk cId="473421513" sldId="2147309297"/>
            <ac:spMk id="4" creationId="{2EADB5D7-D0EC-5B20-69D5-B27CDCEA117A}"/>
          </ac:spMkLst>
        </pc:spChg>
        <pc:spChg chg="add del">
          <ac:chgData name="Mihai Budiu" userId="3fe408b5c12bb05c" providerId="LiveId" clId="{536DA9F4-BD19-41B5-97D2-B3BBB31B34B5}" dt="2023-06-12T21:28:32.293" v="13929" actId="22"/>
          <ac:spMkLst>
            <pc:docMk/>
            <pc:sldMk cId="473421513" sldId="2147309297"/>
            <ac:spMk id="9" creationId="{6DAC0C70-6ADB-754F-843B-0AC68CD3B240}"/>
          </ac:spMkLst>
        </pc:spChg>
        <pc:spChg chg="add del">
          <ac:chgData name="Mihai Budiu" userId="3fe408b5c12bb05c" providerId="LiveId" clId="{536DA9F4-BD19-41B5-97D2-B3BBB31B34B5}" dt="2023-06-12T21:28:35.233" v="13931" actId="22"/>
          <ac:spMkLst>
            <pc:docMk/>
            <pc:sldMk cId="473421513" sldId="2147309297"/>
            <ac:spMk id="11" creationId="{D4FBDCFB-F953-B450-788C-CB5284D1EA92}"/>
          </ac:spMkLst>
        </pc:spChg>
        <pc:spChg chg="add del">
          <ac:chgData name="Mihai Budiu" userId="3fe408b5c12bb05c" providerId="LiveId" clId="{536DA9F4-BD19-41B5-97D2-B3BBB31B34B5}" dt="2023-06-12T21:29:24.537" v="13955" actId="22"/>
          <ac:spMkLst>
            <pc:docMk/>
            <pc:sldMk cId="473421513" sldId="2147309297"/>
            <ac:spMk id="13" creationId="{191BCE27-508E-4A4A-07D1-2D815DF02E6E}"/>
          </ac:spMkLst>
        </pc:spChg>
        <pc:spChg chg="add del mod">
          <ac:chgData name="Mihai Budiu" userId="3fe408b5c12bb05c" providerId="LiveId" clId="{536DA9F4-BD19-41B5-97D2-B3BBB31B34B5}" dt="2023-06-02T19:57:27.643" v="5264" actId="478"/>
          <ac:spMkLst>
            <pc:docMk/>
            <pc:sldMk cId="473421513" sldId="2147309297"/>
            <ac:spMk id="23" creationId="{2FCD2E5A-87CE-AAC6-7CCF-B759DCBC3BEF}"/>
          </ac:spMkLst>
        </pc:spChg>
        <pc:spChg chg="add mod">
          <ac:chgData name="Mihai Budiu" userId="3fe408b5c12bb05c" providerId="LiveId" clId="{536DA9F4-BD19-41B5-97D2-B3BBB31B34B5}" dt="2023-06-02T19:58:54.588" v="5314" actId="1037"/>
          <ac:spMkLst>
            <pc:docMk/>
            <pc:sldMk cId="473421513" sldId="2147309297"/>
            <ac:spMk id="24" creationId="{C2742F9E-9943-4988-0DE0-94500EF8C7D7}"/>
          </ac:spMkLst>
        </pc:spChg>
        <pc:spChg chg="del">
          <ac:chgData name="Mihai Budiu" userId="3fe408b5c12bb05c" providerId="LiveId" clId="{536DA9F4-BD19-41B5-97D2-B3BBB31B34B5}" dt="2023-06-02T19:57:25.687" v="5263" actId="478"/>
          <ac:spMkLst>
            <pc:docMk/>
            <pc:sldMk cId="473421513" sldId="2147309297"/>
            <ac:spMk id="25" creationId="{0AFCF5FA-1778-7400-D093-554C46118DDD}"/>
          </ac:spMkLst>
        </pc:spChg>
        <pc:spChg chg="mod">
          <ac:chgData name="Mihai Budiu" userId="3fe408b5c12bb05c" providerId="LiveId" clId="{536DA9F4-BD19-41B5-97D2-B3BBB31B34B5}" dt="2023-06-12T21:29:41.794" v="13979" actId="20577"/>
          <ac:spMkLst>
            <pc:docMk/>
            <pc:sldMk cId="473421513" sldId="2147309297"/>
            <ac:spMk id="30" creationId="{058F64AE-FB89-27BF-65F5-A16D8AFE5673}"/>
          </ac:spMkLst>
        </pc:spChg>
        <pc:spChg chg="mod">
          <ac:chgData name="Mihai Budiu" userId="3fe408b5c12bb05c" providerId="LiveId" clId="{536DA9F4-BD19-41B5-97D2-B3BBB31B34B5}" dt="2023-06-12T21:29:41.794" v="13979" actId="20577"/>
          <ac:spMkLst>
            <pc:docMk/>
            <pc:sldMk cId="473421513" sldId="2147309297"/>
            <ac:spMk id="31" creationId="{7AFA27A3-25A5-A110-A2FC-9F9BE624E7D8}"/>
          </ac:spMkLst>
        </pc:spChg>
        <pc:spChg chg="mod">
          <ac:chgData name="Mihai Budiu" userId="3fe408b5c12bb05c" providerId="LiveId" clId="{536DA9F4-BD19-41B5-97D2-B3BBB31B34B5}" dt="2023-06-12T21:29:43.591" v="13980" actId="20577"/>
          <ac:spMkLst>
            <pc:docMk/>
            <pc:sldMk cId="473421513" sldId="2147309297"/>
            <ac:spMk id="32" creationId="{22B51A1F-9D24-2F85-5C7A-4D1B12536B47}"/>
          </ac:spMkLst>
        </pc:spChg>
        <pc:spChg chg="mod">
          <ac:chgData name="Mihai Budiu" userId="3fe408b5c12bb05c" providerId="LiveId" clId="{536DA9F4-BD19-41B5-97D2-B3BBB31B34B5}" dt="2023-06-12T21:29:41.794" v="13979" actId="20577"/>
          <ac:spMkLst>
            <pc:docMk/>
            <pc:sldMk cId="473421513" sldId="2147309297"/>
            <ac:spMk id="33" creationId="{8ED3225A-13C1-FEDC-18B4-8085754A346A}"/>
          </ac:spMkLst>
        </pc:spChg>
        <pc:spChg chg="mod">
          <ac:chgData name="Mihai Budiu" userId="3fe408b5c12bb05c" providerId="LiveId" clId="{536DA9F4-BD19-41B5-97D2-B3BBB31B34B5}" dt="2023-06-12T21:30:17.213" v="14028" actId="20577"/>
          <ac:spMkLst>
            <pc:docMk/>
            <pc:sldMk cId="473421513" sldId="2147309297"/>
            <ac:spMk id="35" creationId="{A6C2263A-DB4B-6184-3CC0-23FF69D877DD}"/>
          </ac:spMkLst>
        </pc:spChg>
        <pc:spChg chg="mod">
          <ac:chgData name="Mihai Budiu" userId="3fe408b5c12bb05c" providerId="LiveId" clId="{536DA9F4-BD19-41B5-97D2-B3BBB31B34B5}" dt="2023-06-12T21:30:17.213" v="14028" actId="20577"/>
          <ac:spMkLst>
            <pc:docMk/>
            <pc:sldMk cId="473421513" sldId="2147309297"/>
            <ac:spMk id="36" creationId="{AD972766-1A17-0210-2324-21D7318A5C4A}"/>
          </ac:spMkLst>
        </pc:spChg>
        <pc:spChg chg="mod">
          <ac:chgData name="Mihai Budiu" userId="3fe408b5c12bb05c" providerId="LiveId" clId="{536DA9F4-BD19-41B5-97D2-B3BBB31B34B5}" dt="2023-06-12T21:30:19.156" v="14038" actId="20577"/>
          <ac:spMkLst>
            <pc:docMk/>
            <pc:sldMk cId="473421513" sldId="2147309297"/>
            <ac:spMk id="37" creationId="{E9A34975-A96D-FCE1-0338-3A3087EAFE2C}"/>
          </ac:spMkLst>
        </pc:spChg>
        <pc:spChg chg="mod">
          <ac:chgData name="Mihai Budiu" userId="3fe408b5c12bb05c" providerId="LiveId" clId="{536DA9F4-BD19-41B5-97D2-B3BBB31B34B5}" dt="2023-06-12T21:30:17.213" v="14028" actId="20577"/>
          <ac:spMkLst>
            <pc:docMk/>
            <pc:sldMk cId="473421513" sldId="2147309297"/>
            <ac:spMk id="38" creationId="{3320107F-370F-F989-DB50-2D6F295F2978}"/>
          </ac:spMkLst>
        </pc:spChg>
        <pc:spChg chg="mod">
          <ac:chgData name="Mihai Budiu" userId="3fe408b5c12bb05c" providerId="LiveId" clId="{536DA9F4-BD19-41B5-97D2-B3BBB31B34B5}" dt="2023-06-12T21:31:45.738" v="14078" actId="20577"/>
          <ac:spMkLst>
            <pc:docMk/>
            <pc:sldMk cId="473421513" sldId="2147309297"/>
            <ac:spMk id="40" creationId="{7DC754E6-CFD5-055F-01B6-6CB1F0A72FDC}"/>
          </ac:spMkLst>
        </pc:spChg>
        <pc:spChg chg="mod">
          <ac:chgData name="Mihai Budiu" userId="3fe408b5c12bb05c" providerId="LiveId" clId="{536DA9F4-BD19-41B5-97D2-B3BBB31B34B5}" dt="2023-06-12T21:31:45.738" v="14078" actId="20577"/>
          <ac:spMkLst>
            <pc:docMk/>
            <pc:sldMk cId="473421513" sldId="2147309297"/>
            <ac:spMk id="41" creationId="{C523C8BF-DC19-B955-727F-B5F0E3AA6CE7}"/>
          </ac:spMkLst>
        </pc:spChg>
        <pc:spChg chg="mod">
          <ac:chgData name="Mihai Budiu" userId="3fe408b5c12bb05c" providerId="LiveId" clId="{536DA9F4-BD19-41B5-97D2-B3BBB31B34B5}" dt="2023-06-12T21:31:46.676" v="14079" actId="20577"/>
          <ac:spMkLst>
            <pc:docMk/>
            <pc:sldMk cId="473421513" sldId="2147309297"/>
            <ac:spMk id="42" creationId="{BED032EC-D000-BB75-C0CA-B3480C1F6FA2}"/>
          </ac:spMkLst>
        </pc:spChg>
        <pc:spChg chg="mod">
          <ac:chgData name="Mihai Budiu" userId="3fe408b5c12bb05c" providerId="LiveId" clId="{536DA9F4-BD19-41B5-97D2-B3BBB31B34B5}" dt="2023-06-12T21:31:45.738" v="14078" actId="20577"/>
          <ac:spMkLst>
            <pc:docMk/>
            <pc:sldMk cId="473421513" sldId="2147309297"/>
            <ac:spMk id="43" creationId="{4AAFFBA4-D76F-79FF-B286-30B98F1D03E1}"/>
          </ac:spMkLst>
        </pc:spChg>
        <pc:spChg chg="add mod">
          <ac:chgData name="Mihai Budiu" userId="3fe408b5c12bb05c" providerId="LiveId" clId="{536DA9F4-BD19-41B5-97D2-B3BBB31B34B5}" dt="2023-06-12T21:27:56.348" v="13921"/>
          <ac:spMkLst>
            <pc:docMk/>
            <pc:sldMk cId="473421513" sldId="2147309297"/>
            <ac:spMk id="44" creationId="{45C06B9F-396D-2136-B4C5-ADCD7B80F2B9}"/>
          </ac:spMkLst>
        </pc:spChg>
        <pc:spChg chg="add mod">
          <ac:chgData name="Mihai Budiu" userId="3fe408b5c12bb05c" providerId="LiveId" clId="{536DA9F4-BD19-41B5-97D2-B3BBB31B34B5}" dt="2023-06-12T21:28:11.663" v="13924"/>
          <ac:spMkLst>
            <pc:docMk/>
            <pc:sldMk cId="473421513" sldId="2147309297"/>
            <ac:spMk id="45" creationId="{7A492366-E2F2-216F-EFB7-F48DA1A2BAC4}"/>
          </ac:spMkLst>
        </pc:spChg>
        <pc:spChg chg="add mod">
          <ac:chgData name="Mihai Budiu" userId="3fe408b5c12bb05c" providerId="LiveId" clId="{536DA9F4-BD19-41B5-97D2-B3BBB31B34B5}" dt="2023-06-12T21:28:22.057" v="13927" actId="207"/>
          <ac:spMkLst>
            <pc:docMk/>
            <pc:sldMk cId="473421513" sldId="2147309297"/>
            <ac:spMk id="47" creationId="{27A7757D-48E0-F52A-C0B8-D92AD737F4C9}"/>
          </ac:spMkLst>
        </pc:spChg>
        <pc:spChg chg="add mod">
          <ac:chgData name="Mihai Budiu" userId="3fe408b5c12bb05c" providerId="LiveId" clId="{536DA9F4-BD19-41B5-97D2-B3BBB31B34B5}" dt="2023-06-02T19:58:47.707" v="5299" actId="1076"/>
          <ac:spMkLst>
            <pc:docMk/>
            <pc:sldMk cId="473421513" sldId="2147309297"/>
            <ac:spMk id="48" creationId="{AE4407BC-3B27-3A9B-7447-9B3BE51A81F2}"/>
          </ac:spMkLst>
        </pc:spChg>
        <pc:spChg chg="add mod">
          <ac:chgData name="Mihai Budiu" userId="3fe408b5c12bb05c" providerId="LiveId" clId="{536DA9F4-BD19-41B5-97D2-B3BBB31B34B5}" dt="2023-06-06T00:48:17.197" v="10817" actId="20577"/>
          <ac:spMkLst>
            <pc:docMk/>
            <pc:sldMk cId="473421513" sldId="2147309297"/>
            <ac:spMk id="49" creationId="{7C82C578-5930-6BBC-FAFE-019C370E0444}"/>
          </ac:spMkLst>
        </pc:spChg>
        <pc:spChg chg="add mod">
          <ac:chgData name="Mihai Budiu" userId="3fe408b5c12bb05c" providerId="LiveId" clId="{536DA9F4-BD19-41B5-97D2-B3BBB31B34B5}" dt="2023-06-02T19:58:47.707" v="5299" actId="1076"/>
          <ac:spMkLst>
            <pc:docMk/>
            <pc:sldMk cId="473421513" sldId="2147309297"/>
            <ac:spMk id="50" creationId="{A24A4EEF-1A6C-075A-9B18-8084FCB97581}"/>
          </ac:spMkLst>
        </pc:spChg>
        <pc:spChg chg="add mod ord">
          <ac:chgData name="Mihai Budiu" userId="3fe408b5c12bb05c" providerId="LiveId" clId="{536DA9F4-BD19-41B5-97D2-B3BBB31B34B5}" dt="2023-06-05T18:57:33.764" v="5833" actId="20577"/>
          <ac:spMkLst>
            <pc:docMk/>
            <pc:sldMk cId="473421513" sldId="2147309297"/>
            <ac:spMk id="51" creationId="{9EC83FCA-724F-019B-EEE6-BBA3C202729F}"/>
          </ac:spMkLst>
        </pc:spChg>
        <pc:grpChg chg="del mod">
          <ac:chgData name="Mihai Budiu" userId="3fe408b5c12bb05c" providerId="LiveId" clId="{536DA9F4-BD19-41B5-97D2-B3BBB31B34B5}" dt="2023-06-02T19:57:56.539" v="5278" actId="478"/>
          <ac:grpSpMkLst>
            <pc:docMk/>
            <pc:sldMk cId="473421513" sldId="2147309297"/>
            <ac:grpSpMk id="8" creationId="{5D99DDBB-7847-2CA8-8F72-16479F56FFA4}"/>
          </ac:grpSpMkLst>
        </pc:grpChg>
        <pc:grpChg chg="del mod">
          <ac:chgData name="Mihai Budiu" userId="3fe408b5c12bb05c" providerId="LiveId" clId="{536DA9F4-BD19-41B5-97D2-B3BBB31B34B5}" dt="2023-06-02T19:57:55.723" v="5277" actId="478"/>
          <ac:grpSpMkLst>
            <pc:docMk/>
            <pc:sldMk cId="473421513" sldId="2147309297"/>
            <ac:grpSpMk id="13" creationId="{72889F95-43BC-D6C8-1E3D-4F5A7FE8D6F5}"/>
          </ac:grpSpMkLst>
        </pc:grpChg>
        <pc:grpChg chg="del mod">
          <ac:chgData name="Mihai Budiu" userId="3fe408b5c12bb05c" providerId="LiveId" clId="{536DA9F4-BD19-41B5-97D2-B3BBB31B34B5}" dt="2023-06-02T19:57:57.651" v="5279" actId="478"/>
          <ac:grpSpMkLst>
            <pc:docMk/>
            <pc:sldMk cId="473421513" sldId="2147309297"/>
            <ac:grpSpMk id="18" creationId="{0AB0D511-8B95-AD0C-35DE-157CE2EB192E}"/>
          </ac:grpSpMkLst>
        </pc:grpChg>
        <pc:grpChg chg="add mod">
          <ac:chgData name="Mihai Budiu" userId="3fe408b5c12bb05c" providerId="LiveId" clId="{536DA9F4-BD19-41B5-97D2-B3BBB31B34B5}" dt="2023-06-12T21:29:41.794" v="13979" actId="20577"/>
          <ac:grpSpMkLst>
            <pc:docMk/>
            <pc:sldMk cId="473421513" sldId="2147309297"/>
            <ac:grpSpMk id="29" creationId="{5B3DB9D1-E425-FD91-9909-3B675061F831}"/>
          </ac:grpSpMkLst>
        </pc:grpChg>
        <pc:grpChg chg="add mod">
          <ac:chgData name="Mihai Budiu" userId="3fe408b5c12bb05c" providerId="LiveId" clId="{536DA9F4-BD19-41B5-97D2-B3BBB31B34B5}" dt="2023-06-12T21:30:17.213" v="14028" actId="20577"/>
          <ac:grpSpMkLst>
            <pc:docMk/>
            <pc:sldMk cId="473421513" sldId="2147309297"/>
            <ac:grpSpMk id="34" creationId="{A3B5A2FB-C60B-6C68-2B4A-A9E810DD4241}"/>
          </ac:grpSpMkLst>
        </pc:grpChg>
        <pc:grpChg chg="add mod">
          <ac:chgData name="Mihai Budiu" userId="3fe408b5c12bb05c" providerId="LiveId" clId="{536DA9F4-BD19-41B5-97D2-B3BBB31B34B5}" dt="2023-06-12T21:31:45.738" v="14078" actId="20577"/>
          <ac:grpSpMkLst>
            <pc:docMk/>
            <pc:sldMk cId="473421513" sldId="2147309297"/>
            <ac:grpSpMk id="39" creationId="{BA8D8F2B-AB69-D4DE-DB9A-9464E77E8E43}"/>
          </ac:grpSpMkLst>
        </pc:grpChg>
        <pc:cxnChg chg="mod">
          <ac:chgData name="Mihai Budiu" userId="3fe408b5c12bb05c" providerId="LiveId" clId="{536DA9F4-BD19-41B5-97D2-B3BBB31B34B5}" dt="2023-06-02T19:57:31.158" v="5265" actId="1076"/>
          <ac:cxnSpMkLst>
            <pc:docMk/>
            <pc:sldMk cId="473421513" sldId="2147309297"/>
            <ac:cxnSpMk id="5" creationId="{A758D514-3596-C57C-B9A9-BCD5789A6667}"/>
          </ac:cxnSpMkLst>
        </pc:cxnChg>
        <pc:cxnChg chg="mod">
          <ac:chgData name="Mihai Budiu" userId="3fe408b5c12bb05c" providerId="LiveId" clId="{536DA9F4-BD19-41B5-97D2-B3BBB31B34B5}" dt="2023-06-02T19:57:31.158" v="5265" actId="1076"/>
          <ac:cxnSpMkLst>
            <pc:docMk/>
            <pc:sldMk cId="473421513" sldId="2147309297"/>
            <ac:cxnSpMk id="6" creationId="{643848FA-B91C-CF63-31E0-F1745CA77342}"/>
          </ac:cxnSpMkLst>
        </pc:cxnChg>
        <pc:cxnChg chg="mod">
          <ac:chgData name="Mihai Budiu" userId="3fe408b5c12bb05c" providerId="LiveId" clId="{536DA9F4-BD19-41B5-97D2-B3BBB31B34B5}" dt="2023-06-02T19:57:31.158" v="5265" actId="1076"/>
          <ac:cxnSpMkLst>
            <pc:docMk/>
            <pc:sldMk cId="473421513" sldId="2147309297"/>
            <ac:cxnSpMk id="7" creationId="{0BC6FA6E-EC11-A891-537F-01883A69DAB9}"/>
          </ac:cxnSpMkLst>
        </pc:cxnChg>
        <pc:cxnChg chg="add mod">
          <ac:chgData name="Mihai Budiu" userId="3fe408b5c12bb05c" providerId="LiveId" clId="{536DA9F4-BD19-41B5-97D2-B3BBB31B34B5}" dt="2023-06-02T19:58:54.588" v="5314" actId="1037"/>
          <ac:cxnSpMkLst>
            <pc:docMk/>
            <pc:sldMk cId="473421513" sldId="2147309297"/>
            <ac:cxnSpMk id="26" creationId="{82B182EA-34F9-B298-BD5C-31D8A9C8E185}"/>
          </ac:cxnSpMkLst>
        </pc:cxnChg>
        <pc:cxnChg chg="add mod">
          <ac:chgData name="Mihai Budiu" userId="3fe408b5c12bb05c" providerId="LiveId" clId="{536DA9F4-BD19-41B5-97D2-B3BBB31B34B5}" dt="2023-06-02T19:58:54.588" v="5314" actId="1037"/>
          <ac:cxnSpMkLst>
            <pc:docMk/>
            <pc:sldMk cId="473421513" sldId="2147309297"/>
            <ac:cxnSpMk id="27" creationId="{AB8EC720-ED53-C595-1F80-43C2704D77F0}"/>
          </ac:cxnSpMkLst>
        </pc:cxnChg>
        <pc:cxnChg chg="add mod">
          <ac:chgData name="Mihai Budiu" userId="3fe408b5c12bb05c" providerId="LiveId" clId="{536DA9F4-BD19-41B5-97D2-B3BBB31B34B5}" dt="2023-06-02T19:58:54.588" v="5314" actId="1037"/>
          <ac:cxnSpMkLst>
            <pc:docMk/>
            <pc:sldMk cId="473421513" sldId="2147309297"/>
            <ac:cxnSpMk id="28" creationId="{CA0A9533-86DE-23B8-F589-D2AA7FAA56BC}"/>
          </ac:cxnSpMkLst>
        </pc:cxnChg>
        <pc:cxnChg chg="add del mod">
          <ac:chgData name="Mihai Budiu" userId="3fe408b5c12bb05c" providerId="LiveId" clId="{536DA9F4-BD19-41B5-97D2-B3BBB31B34B5}" dt="2023-06-02T19:58:37.530" v="5297" actId="478"/>
          <ac:cxnSpMkLst>
            <pc:docMk/>
            <pc:sldMk cId="473421513" sldId="2147309297"/>
            <ac:cxnSpMk id="46" creationId="{C582CEB0-796B-892E-4152-4269A87DA205}"/>
          </ac:cxnSpMkLst>
        </pc:cxnChg>
      </pc:sldChg>
      <pc:sldChg chg="addSp delSp modSp new mod">
        <pc:chgData name="Mihai Budiu" userId="3fe408b5c12bb05c" providerId="LiveId" clId="{536DA9F4-BD19-41B5-97D2-B3BBB31B34B5}" dt="2023-06-12T21:40:02.029" v="14185" actId="20577"/>
        <pc:sldMkLst>
          <pc:docMk/>
          <pc:sldMk cId="3063997065" sldId="2147309298"/>
        </pc:sldMkLst>
        <pc:spChg chg="mod">
          <ac:chgData name="Mihai Budiu" userId="3fe408b5c12bb05c" providerId="LiveId" clId="{536DA9F4-BD19-41B5-97D2-B3BBB31B34B5}" dt="2023-06-06T00:40:45.835" v="10326" actId="20577"/>
          <ac:spMkLst>
            <pc:docMk/>
            <pc:sldMk cId="3063997065" sldId="2147309298"/>
            <ac:spMk id="2" creationId="{89B5E722-0196-308D-5CF1-DCADE24E29DA}"/>
          </ac:spMkLst>
        </pc:spChg>
        <pc:spChg chg="mod">
          <ac:chgData name="Mihai Budiu" userId="3fe408b5c12bb05c" providerId="LiveId" clId="{536DA9F4-BD19-41B5-97D2-B3BBB31B34B5}" dt="2023-06-12T21:40:02.029" v="14185" actId="20577"/>
          <ac:spMkLst>
            <pc:docMk/>
            <pc:sldMk cId="3063997065" sldId="2147309298"/>
            <ac:spMk id="3" creationId="{F317F186-DF2E-525D-A790-4A16221E7255}"/>
          </ac:spMkLst>
        </pc:spChg>
        <pc:spChg chg="add del">
          <ac:chgData name="Mihai Budiu" userId="3fe408b5c12bb05c" providerId="LiveId" clId="{536DA9F4-BD19-41B5-97D2-B3BBB31B34B5}" dt="2023-06-05T19:02:19.145" v="6023" actId="22"/>
          <ac:spMkLst>
            <pc:docMk/>
            <pc:sldMk cId="3063997065" sldId="2147309298"/>
            <ac:spMk id="5" creationId="{9CF19922-51D0-8D20-C26D-E4D102064D7E}"/>
          </ac:spMkLst>
        </pc:spChg>
        <pc:picChg chg="add mod">
          <ac:chgData name="Mihai Budiu" userId="3fe408b5c12bb05c" providerId="LiveId" clId="{536DA9F4-BD19-41B5-97D2-B3BBB31B34B5}" dt="2023-06-05T19:02:27.913" v="6028" actId="1076"/>
          <ac:picMkLst>
            <pc:docMk/>
            <pc:sldMk cId="3063997065" sldId="2147309298"/>
            <ac:picMk id="6" creationId="{86C6E6DE-C7CE-C9D2-0CBA-44519332D962}"/>
          </ac:picMkLst>
        </pc:picChg>
      </pc:sldChg>
      <pc:sldChg chg="modSp new mod ord">
        <pc:chgData name="Mihai Budiu" userId="3fe408b5c12bb05c" providerId="LiveId" clId="{536DA9F4-BD19-41B5-97D2-B3BBB31B34B5}" dt="2023-06-06T00:54:04.178" v="10860" actId="207"/>
        <pc:sldMkLst>
          <pc:docMk/>
          <pc:sldMk cId="4135781365" sldId="2147309299"/>
        </pc:sldMkLst>
        <pc:spChg chg="mod">
          <ac:chgData name="Mihai Budiu" userId="3fe408b5c12bb05c" providerId="LiveId" clId="{536DA9F4-BD19-41B5-97D2-B3BBB31B34B5}" dt="2023-06-05T19:12:44.303" v="6740" actId="14100"/>
          <ac:spMkLst>
            <pc:docMk/>
            <pc:sldMk cId="4135781365" sldId="2147309299"/>
            <ac:spMk id="2" creationId="{4F39F628-704C-31AC-1024-9036C35EFDEF}"/>
          </ac:spMkLst>
        </pc:spChg>
        <pc:spChg chg="mod">
          <ac:chgData name="Mihai Budiu" userId="3fe408b5c12bb05c" providerId="LiveId" clId="{536DA9F4-BD19-41B5-97D2-B3BBB31B34B5}" dt="2023-06-06T00:54:04.178" v="10860" actId="207"/>
          <ac:spMkLst>
            <pc:docMk/>
            <pc:sldMk cId="4135781365" sldId="2147309299"/>
            <ac:spMk id="3" creationId="{B70D77BC-9295-9778-C048-59C33F48390B}"/>
          </ac:spMkLst>
        </pc:spChg>
      </pc:sldChg>
      <pc:sldChg chg="addSp modSp new mod">
        <pc:chgData name="Mihai Budiu" userId="3fe408b5c12bb05c" providerId="LiveId" clId="{536DA9F4-BD19-41B5-97D2-B3BBB31B34B5}" dt="2023-06-12T22:13:39.596" v="14886" actId="313"/>
        <pc:sldMkLst>
          <pc:docMk/>
          <pc:sldMk cId="1597593406" sldId="2147309300"/>
        </pc:sldMkLst>
        <pc:spChg chg="mod">
          <ac:chgData name="Mihai Budiu" userId="3fe408b5c12bb05c" providerId="LiveId" clId="{536DA9F4-BD19-41B5-97D2-B3BBB31B34B5}" dt="2023-06-06T01:00:16.251" v="11103" actId="20577"/>
          <ac:spMkLst>
            <pc:docMk/>
            <pc:sldMk cId="1597593406" sldId="2147309300"/>
            <ac:spMk id="2" creationId="{843E8520-8CF5-2C9E-2127-BFAC568B5C4F}"/>
          </ac:spMkLst>
        </pc:spChg>
        <pc:spChg chg="mod">
          <ac:chgData name="Mihai Budiu" userId="3fe408b5c12bb05c" providerId="LiveId" clId="{536DA9F4-BD19-41B5-97D2-B3BBB31B34B5}" dt="2023-06-12T22:13:39.596" v="14886" actId="313"/>
          <ac:spMkLst>
            <pc:docMk/>
            <pc:sldMk cId="1597593406" sldId="2147309300"/>
            <ac:spMk id="3" creationId="{0A8D6C26-8AC9-A565-6665-11C05FB85B16}"/>
          </ac:spMkLst>
        </pc:spChg>
        <pc:picChg chg="add mod">
          <ac:chgData name="Mihai Budiu" userId="3fe408b5c12bb05c" providerId="LiveId" clId="{536DA9F4-BD19-41B5-97D2-B3BBB31B34B5}" dt="2023-06-05T23:12:38.731" v="7289" actId="1076"/>
          <ac:picMkLst>
            <pc:docMk/>
            <pc:sldMk cId="1597593406" sldId="2147309300"/>
            <ac:picMk id="5" creationId="{59497089-CF72-F845-03F4-E7B841233892}"/>
          </ac:picMkLst>
        </pc:picChg>
      </pc:sldChg>
      <pc:sldChg chg="addSp delSp modSp new mod">
        <pc:chgData name="Mihai Budiu" userId="3fe408b5c12bb05c" providerId="LiveId" clId="{536DA9F4-BD19-41B5-97D2-B3BBB31B34B5}" dt="2023-06-05T23:22:01.501" v="7797" actId="1076"/>
        <pc:sldMkLst>
          <pc:docMk/>
          <pc:sldMk cId="3634567980" sldId="2147309301"/>
        </pc:sldMkLst>
        <pc:spChg chg="mod">
          <ac:chgData name="Mihai Budiu" userId="3fe408b5c12bb05c" providerId="LiveId" clId="{536DA9F4-BD19-41B5-97D2-B3BBB31B34B5}" dt="2023-06-05T23:18:54.124" v="7448" actId="20577"/>
          <ac:spMkLst>
            <pc:docMk/>
            <pc:sldMk cId="3634567980" sldId="2147309301"/>
            <ac:spMk id="2" creationId="{CB3BFF65-A9BF-8FA4-2C2A-455EFD13AAEB}"/>
          </ac:spMkLst>
        </pc:spChg>
        <pc:spChg chg="mod">
          <ac:chgData name="Mihai Budiu" userId="3fe408b5c12bb05c" providerId="LiveId" clId="{536DA9F4-BD19-41B5-97D2-B3BBB31B34B5}" dt="2023-06-05T23:21:24.260" v="7790" actId="2711"/>
          <ac:spMkLst>
            <pc:docMk/>
            <pc:sldMk cId="3634567980" sldId="2147309301"/>
            <ac:spMk id="3" creationId="{8FC44354-D890-1463-9492-2D7F2FAD217C}"/>
          </ac:spMkLst>
        </pc:spChg>
        <pc:spChg chg="add del">
          <ac:chgData name="Mihai Budiu" userId="3fe408b5c12bb05c" providerId="LiveId" clId="{536DA9F4-BD19-41B5-97D2-B3BBB31B34B5}" dt="2023-06-05T23:21:51.586" v="7792" actId="22"/>
          <ac:spMkLst>
            <pc:docMk/>
            <pc:sldMk cId="3634567980" sldId="2147309301"/>
            <ac:spMk id="5" creationId="{85579498-99B6-125B-4764-BD22F04F7637}"/>
          </ac:spMkLst>
        </pc:spChg>
        <pc:picChg chg="add mod">
          <ac:chgData name="Mihai Budiu" userId="3fe408b5c12bb05c" providerId="LiveId" clId="{536DA9F4-BD19-41B5-97D2-B3BBB31B34B5}" dt="2023-06-05T23:22:01.501" v="7797" actId="1076"/>
          <ac:picMkLst>
            <pc:docMk/>
            <pc:sldMk cId="3634567980" sldId="2147309301"/>
            <ac:picMk id="7" creationId="{9E93FA11-0023-03E4-D2D0-01C621CBE3B0}"/>
          </ac:picMkLst>
        </pc:picChg>
      </pc:sldChg>
      <pc:sldChg chg="addSp delSp modSp new mod">
        <pc:chgData name="Mihai Budiu" userId="3fe408b5c12bb05c" providerId="LiveId" clId="{536DA9F4-BD19-41B5-97D2-B3BBB31B34B5}" dt="2023-06-12T21:23:16.715" v="13780" actId="1076"/>
        <pc:sldMkLst>
          <pc:docMk/>
          <pc:sldMk cId="2160335484" sldId="2147309302"/>
        </pc:sldMkLst>
        <pc:spChg chg="mod">
          <ac:chgData name="Mihai Budiu" userId="3fe408b5c12bb05c" providerId="LiveId" clId="{536DA9F4-BD19-41B5-97D2-B3BBB31B34B5}" dt="2023-06-05T23:23:32.435" v="7812" actId="20577"/>
          <ac:spMkLst>
            <pc:docMk/>
            <pc:sldMk cId="2160335484" sldId="2147309302"/>
            <ac:spMk id="2" creationId="{69575B01-6B02-C41B-67C9-3D71ED5BB7A8}"/>
          </ac:spMkLst>
        </pc:spChg>
        <pc:spChg chg="mod">
          <ac:chgData name="Mihai Budiu" userId="3fe408b5c12bb05c" providerId="LiveId" clId="{536DA9F4-BD19-41B5-97D2-B3BBB31B34B5}" dt="2023-06-06T00:39:03.418" v="10109" actId="20577"/>
          <ac:spMkLst>
            <pc:docMk/>
            <pc:sldMk cId="2160335484" sldId="2147309302"/>
            <ac:spMk id="3" creationId="{E2C033C7-2890-C677-5B8D-4EC249966021}"/>
          </ac:spMkLst>
        </pc:spChg>
        <pc:spChg chg="mod">
          <ac:chgData name="Mihai Budiu" userId="3fe408b5c12bb05c" providerId="LiveId" clId="{536DA9F4-BD19-41B5-97D2-B3BBB31B34B5}" dt="2023-06-06T00:38:46.500" v="10089" actId="403"/>
          <ac:spMkLst>
            <pc:docMk/>
            <pc:sldMk cId="2160335484" sldId="2147309302"/>
            <ac:spMk id="5" creationId="{792DAFCE-AC01-93B3-5270-D64161793DB3}"/>
          </ac:spMkLst>
        </pc:spChg>
        <pc:spChg chg="mod">
          <ac:chgData name="Mihai Budiu" userId="3fe408b5c12bb05c" providerId="LiveId" clId="{536DA9F4-BD19-41B5-97D2-B3BBB31B34B5}" dt="2023-06-06T00:38:46.500" v="10089" actId="403"/>
          <ac:spMkLst>
            <pc:docMk/>
            <pc:sldMk cId="2160335484" sldId="2147309302"/>
            <ac:spMk id="6" creationId="{A547BB99-3CFA-48ED-B647-07106793D38A}"/>
          </ac:spMkLst>
        </pc:spChg>
        <pc:spChg chg="mod">
          <ac:chgData name="Mihai Budiu" userId="3fe408b5c12bb05c" providerId="LiveId" clId="{536DA9F4-BD19-41B5-97D2-B3BBB31B34B5}" dt="2023-06-06T00:38:46.500" v="10089" actId="403"/>
          <ac:spMkLst>
            <pc:docMk/>
            <pc:sldMk cId="2160335484" sldId="2147309302"/>
            <ac:spMk id="7" creationId="{D9B3E973-B08B-9F68-0F59-B5FE3C720708}"/>
          </ac:spMkLst>
        </pc:spChg>
        <pc:spChg chg="mod">
          <ac:chgData name="Mihai Budiu" userId="3fe408b5c12bb05c" providerId="LiveId" clId="{536DA9F4-BD19-41B5-97D2-B3BBB31B34B5}" dt="2023-06-06T00:38:46.500" v="10089" actId="403"/>
          <ac:spMkLst>
            <pc:docMk/>
            <pc:sldMk cId="2160335484" sldId="2147309302"/>
            <ac:spMk id="8" creationId="{73570EE6-456D-42DD-2324-C9B73A305D52}"/>
          </ac:spMkLst>
        </pc:spChg>
        <pc:spChg chg="add del">
          <ac:chgData name="Mihai Budiu" userId="3fe408b5c12bb05c" providerId="LiveId" clId="{536DA9F4-BD19-41B5-97D2-B3BBB31B34B5}" dt="2023-06-05T23:24:48.148" v="8001" actId="22"/>
          <ac:spMkLst>
            <pc:docMk/>
            <pc:sldMk cId="2160335484" sldId="2147309302"/>
            <ac:spMk id="10" creationId="{363F5281-D183-815F-8A4F-927E7E4DEFEA}"/>
          </ac:spMkLst>
        </pc:spChg>
        <pc:spChg chg="add del">
          <ac:chgData name="Mihai Budiu" userId="3fe408b5c12bb05c" providerId="LiveId" clId="{536DA9F4-BD19-41B5-97D2-B3BBB31B34B5}" dt="2023-06-05T23:24:50.804" v="8003" actId="22"/>
          <ac:spMkLst>
            <pc:docMk/>
            <pc:sldMk cId="2160335484" sldId="2147309302"/>
            <ac:spMk id="12" creationId="{BAC2C140-91C4-3CEC-2D65-ECBC23CC43C5}"/>
          </ac:spMkLst>
        </pc:spChg>
        <pc:grpChg chg="add mod">
          <ac:chgData name="Mihai Budiu" userId="3fe408b5c12bb05c" providerId="LiveId" clId="{536DA9F4-BD19-41B5-97D2-B3BBB31B34B5}" dt="2023-06-06T00:38:49.548" v="10090" actId="1076"/>
          <ac:grpSpMkLst>
            <pc:docMk/>
            <pc:sldMk cId="2160335484" sldId="2147309302"/>
            <ac:grpSpMk id="4" creationId="{6AF44CB9-61F0-9A5E-C1D6-F3F02D58F06A}"/>
          </ac:grpSpMkLst>
        </pc:grpChg>
        <pc:picChg chg="add mod">
          <ac:chgData name="Mihai Budiu" userId="3fe408b5c12bb05c" providerId="LiveId" clId="{536DA9F4-BD19-41B5-97D2-B3BBB31B34B5}" dt="2023-06-12T21:23:16.715" v="13780" actId="1076"/>
          <ac:picMkLst>
            <pc:docMk/>
            <pc:sldMk cId="2160335484" sldId="2147309302"/>
            <ac:picMk id="11" creationId="{C42E4138-225E-3020-26ED-E3ABEB8C5B8E}"/>
          </ac:picMkLst>
        </pc:picChg>
      </pc:sldChg>
      <pc:sldChg chg="addSp modSp new mod ord">
        <pc:chgData name="Mihai Budiu" userId="3fe408b5c12bb05c" providerId="LiveId" clId="{536DA9F4-BD19-41B5-97D2-B3BBB31B34B5}" dt="2023-06-12T22:18:01.153" v="14980"/>
        <pc:sldMkLst>
          <pc:docMk/>
          <pc:sldMk cId="970124038" sldId="2147309303"/>
        </pc:sldMkLst>
        <pc:spChg chg="mod">
          <ac:chgData name="Mihai Budiu" userId="3fe408b5c12bb05c" providerId="LiveId" clId="{536DA9F4-BD19-41B5-97D2-B3BBB31B34B5}" dt="2023-06-05T23:44:12.337" v="8090" actId="14100"/>
          <ac:spMkLst>
            <pc:docMk/>
            <pc:sldMk cId="970124038" sldId="2147309303"/>
            <ac:spMk id="2" creationId="{1087FAA7-BFE7-C5FA-9AC0-826BAFC3CB27}"/>
          </ac:spMkLst>
        </pc:spChg>
        <pc:spChg chg="mod">
          <ac:chgData name="Mihai Budiu" userId="3fe408b5c12bb05c" providerId="LiveId" clId="{536DA9F4-BD19-41B5-97D2-B3BBB31B34B5}" dt="2023-06-06T01:15:48.116" v="11287" actId="27636"/>
          <ac:spMkLst>
            <pc:docMk/>
            <pc:sldMk cId="970124038" sldId="2147309303"/>
            <ac:spMk id="3" creationId="{9129D9FA-09DD-9EDA-060B-D0745A348419}"/>
          </ac:spMkLst>
        </pc:spChg>
        <pc:cxnChg chg="add mod">
          <ac:chgData name="Mihai Budiu" userId="3fe408b5c12bb05c" providerId="LiveId" clId="{536DA9F4-BD19-41B5-97D2-B3BBB31B34B5}" dt="2023-06-06T01:15:56.997" v="11323" actId="1036"/>
          <ac:cxnSpMkLst>
            <pc:docMk/>
            <pc:sldMk cId="970124038" sldId="2147309303"/>
            <ac:cxnSpMk id="5" creationId="{6E40B961-5276-D18D-C95F-1290F2CC1AE0}"/>
          </ac:cxnSpMkLst>
        </pc:cxnChg>
        <pc:cxnChg chg="add mod">
          <ac:chgData name="Mihai Budiu" userId="3fe408b5c12bb05c" providerId="LiveId" clId="{536DA9F4-BD19-41B5-97D2-B3BBB31B34B5}" dt="2023-06-06T01:15:56.997" v="11323" actId="1036"/>
          <ac:cxnSpMkLst>
            <pc:docMk/>
            <pc:sldMk cId="970124038" sldId="2147309303"/>
            <ac:cxnSpMk id="7" creationId="{F9DB7543-BAF4-3EBA-76A8-42C17A05FECE}"/>
          </ac:cxnSpMkLst>
        </pc:cxnChg>
        <pc:cxnChg chg="add mod">
          <ac:chgData name="Mihai Budiu" userId="3fe408b5c12bb05c" providerId="LiveId" clId="{536DA9F4-BD19-41B5-97D2-B3BBB31B34B5}" dt="2023-06-06T01:15:56.997" v="11323" actId="1036"/>
          <ac:cxnSpMkLst>
            <pc:docMk/>
            <pc:sldMk cId="970124038" sldId="2147309303"/>
            <ac:cxnSpMk id="10" creationId="{12712C28-013E-0B99-A859-CFFB0F2E1523}"/>
          </ac:cxnSpMkLst>
        </pc:cxnChg>
        <pc:cxnChg chg="add mod">
          <ac:chgData name="Mihai Budiu" userId="3fe408b5c12bb05c" providerId="LiveId" clId="{536DA9F4-BD19-41B5-97D2-B3BBB31B34B5}" dt="2023-06-06T01:15:56.997" v="11323" actId="1036"/>
          <ac:cxnSpMkLst>
            <pc:docMk/>
            <pc:sldMk cId="970124038" sldId="2147309303"/>
            <ac:cxnSpMk id="13" creationId="{9747C63A-79EA-DCDC-307D-1657BC6B6C47}"/>
          </ac:cxnSpMkLst>
        </pc:cxnChg>
        <pc:cxnChg chg="add mod">
          <ac:chgData name="Mihai Budiu" userId="3fe408b5c12bb05c" providerId="LiveId" clId="{536DA9F4-BD19-41B5-97D2-B3BBB31B34B5}" dt="2023-06-06T01:15:56.997" v="11323" actId="1036"/>
          <ac:cxnSpMkLst>
            <pc:docMk/>
            <pc:sldMk cId="970124038" sldId="2147309303"/>
            <ac:cxnSpMk id="15" creationId="{A0EB8133-F0EE-558A-A530-ED41195420EA}"/>
          </ac:cxnSpMkLst>
        </pc:cxnChg>
      </pc:sldChg>
      <pc:sldChg chg="modSp new mod">
        <pc:chgData name="Mihai Budiu" userId="3fe408b5c12bb05c" providerId="LiveId" clId="{536DA9F4-BD19-41B5-97D2-B3BBB31B34B5}" dt="2023-06-12T19:57:29.884" v="13545" actId="20577"/>
        <pc:sldMkLst>
          <pc:docMk/>
          <pc:sldMk cId="1089372914" sldId="2147309304"/>
        </pc:sldMkLst>
        <pc:spChg chg="mod">
          <ac:chgData name="Mihai Budiu" userId="3fe408b5c12bb05c" providerId="LiveId" clId="{536DA9F4-BD19-41B5-97D2-B3BBB31B34B5}" dt="2023-06-05T23:55:19.314" v="8298" actId="1076"/>
          <ac:spMkLst>
            <pc:docMk/>
            <pc:sldMk cId="1089372914" sldId="2147309304"/>
            <ac:spMk id="2" creationId="{02DFE70E-4A2D-9A25-711F-BF8D84602A70}"/>
          </ac:spMkLst>
        </pc:spChg>
        <pc:spChg chg="mod">
          <ac:chgData name="Mihai Budiu" userId="3fe408b5c12bb05c" providerId="LiveId" clId="{536DA9F4-BD19-41B5-97D2-B3BBB31B34B5}" dt="2023-06-12T19:57:29.884" v="13545" actId="20577"/>
          <ac:spMkLst>
            <pc:docMk/>
            <pc:sldMk cId="1089372914" sldId="2147309304"/>
            <ac:spMk id="3" creationId="{13B07F52-35F8-E43F-6861-D436432EBDD4}"/>
          </ac:spMkLst>
        </pc:spChg>
      </pc:sldChg>
      <pc:sldChg chg="addSp modSp new mod">
        <pc:chgData name="Mihai Budiu" userId="3fe408b5c12bb05c" providerId="LiveId" clId="{536DA9F4-BD19-41B5-97D2-B3BBB31B34B5}" dt="2023-06-06T01:16:38.646" v="11329" actId="167"/>
        <pc:sldMkLst>
          <pc:docMk/>
          <pc:sldMk cId="2980264959" sldId="2147309305"/>
        </pc:sldMkLst>
        <pc:spChg chg="mod">
          <ac:chgData name="Mihai Budiu" userId="3fe408b5c12bb05c" providerId="LiveId" clId="{536DA9F4-BD19-41B5-97D2-B3BBB31B34B5}" dt="2023-06-06T00:06:59.839" v="8433" actId="20577"/>
          <ac:spMkLst>
            <pc:docMk/>
            <pc:sldMk cId="2980264959" sldId="2147309305"/>
            <ac:spMk id="2" creationId="{6F2221F5-6F33-01F8-1051-7FDCF6048C7A}"/>
          </ac:spMkLst>
        </pc:spChg>
        <pc:spChg chg="mod">
          <ac:chgData name="Mihai Budiu" userId="3fe408b5c12bb05c" providerId="LiveId" clId="{536DA9F4-BD19-41B5-97D2-B3BBB31B34B5}" dt="2023-06-06T00:17:53.866" v="9376" actId="20577"/>
          <ac:spMkLst>
            <pc:docMk/>
            <pc:sldMk cId="2980264959" sldId="2147309305"/>
            <ac:spMk id="3" creationId="{320C4F7A-C64B-B581-AEC6-373579357467}"/>
          </ac:spMkLst>
        </pc:spChg>
        <pc:picChg chg="add mod ord">
          <ac:chgData name="Mihai Budiu" userId="3fe408b5c12bb05c" providerId="LiveId" clId="{536DA9F4-BD19-41B5-97D2-B3BBB31B34B5}" dt="2023-06-06T01:16:38.646" v="11329" actId="167"/>
          <ac:picMkLst>
            <pc:docMk/>
            <pc:sldMk cId="2980264959" sldId="2147309305"/>
            <ac:picMk id="5" creationId="{6CC78270-BEFD-1E69-2DA2-F66FAAFA1975}"/>
          </ac:picMkLst>
        </pc:picChg>
      </pc:sldChg>
      <pc:sldChg chg="modSp new del mod">
        <pc:chgData name="Mihai Budiu" userId="3fe408b5c12bb05c" providerId="LiveId" clId="{536DA9F4-BD19-41B5-97D2-B3BBB31B34B5}" dt="2023-06-05T23:55:53.900" v="8308" actId="2696"/>
        <pc:sldMkLst>
          <pc:docMk/>
          <pc:sldMk cId="3364861946" sldId="2147309305"/>
        </pc:sldMkLst>
        <pc:spChg chg="mod">
          <ac:chgData name="Mihai Budiu" userId="3fe408b5c12bb05c" providerId="LiveId" clId="{536DA9F4-BD19-41B5-97D2-B3BBB31B34B5}" dt="2023-06-05T23:55:38.517" v="8307" actId="20577"/>
          <ac:spMkLst>
            <pc:docMk/>
            <pc:sldMk cId="3364861946" sldId="2147309305"/>
            <ac:spMk id="2" creationId="{62B088E8-69E0-277C-420A-6E1A05668D82}"/>
          </ac:spMkLst>
        </pc:spChg>
      </pc:sldChg>
      <pc:sldChg chg="addSp delSp modSp new mod">
        <pc:chgData name="Mihai Budiu" userId="3fe408b5c12bb05c" providerId="LiveId" clId="{536DA9F4-BD19-41B5-97D2-B3BBB31B34B5}" dt="2023-06-12T22:17:03.023" v="14927" actId="20577"/>
        <pc:sldMkLst>
          <pc:docMk/>
          <pc:sldMk cId="1984673269" sldId="2147309306"/>
        </pc:sldMkLst>
        <pc:spChg chg="mod">
          <ac:chgData name="Mihai Budiu" userId="3fe408b5c12bb05c" providerId="LiveId" clId="{536DA9F4-BD19-41B5-97D2-B3BBB31B34B5}" dt="2023-06-06T00:08:11.766" v="8635" actId="20577"/>
          <ac:spMkLst>
            <pc:docMk/>
            <pc:sldMk cId="1984673269" sldId="2147309306"/>
            <ac:spMk id="2" creationId="{CD64F8EE-4C81-7549-0728-8DA9DF590D42}"/>
          </ac:spMkLst>
        </pc:spChg>
        <pc:spChg chg="mod">
          <ac:chgData name="Mihai Budiu" userId="3fe408b5c12bb05c" providerId="LiveId" clId="{536DA9F4-BD19-41B5-97D2-B3BBB31B34B5}" dt="2023-06-12T22:17:03.023" v="14927" actId="20577"/>
          <ac:spMkLst>
            <pc:docMk/>
            <pc:sldMk cId="1984673269" sldId="2147309306"/>
            <ac:spMk id="3" creationId="{CDED72ED-4925-1032-E2EB-7DCF27C41B18}"/>
          </ac:spMkLst>
        </pc:spChg>
        <pc:spChg chg="add del">
          <ac:chgData name="Mihai Budiu" userId="3fe408b5c12bb05c" providerId="LiveId" clId="{536DA9F4-BD19-41B5-97D2-B3BBB31B34B5}" dt="2023-06-06T00:08:19.072" v="8638" actId="22"/>
          <ac:spMkLst>
            <pc:docMk/>
            <pc:sldMk cId="1984673269" sldId="2147309306"/>
            <ac:spMk id="5" creationId="{C0552F1E-C5F9-EAC3-6661-5F29DE1A42F6}"/>
          </ac:spMkLst>
        </pc:spChg>
        <pc:picChg chg="add mod">
          <ac:chgData name="Mihai Budiu" userId="3fe408b5c12bb05c" providerId="LiveId" clId="{536DA9F4-BD19-41B5-97D2-B3BBB31B34B5}" dt="2023-06-12T21:22:22.888" v="13770" actId="1076"/>
          <ac:picMkLst>
            <pc:docMk/>
            <pc:sldMk cId="1984673269" sldId="2147309306"/>
            <ac:picMk id="6" creationId="{177D281F-DEAD-DE18-BC98-1886C7CA215C}"/>
          </ac:picMkLst>
        </pc:picChg>
      </pc:sldChg>
      <pc:sldChg chg="addSp modSp new mod">
        <pc:chgData name="Mihai Budiu" userId="3fe408b5c12bb05c" providerId="LiveId" clId="{536DA9F4-BD19-41B5-97D2-B3BBB31B34B5}" dt="2023-06-12T22:17:47.949" v="14978" actId="20577"/>
        <pc:sldMkLst>
          <pc:docMk/>
          <pc:sldMk cId="3069846522" sldId="2147309307"/>
        </pc:sldMkLst>
        <pc:spChg chg="mod">
          <ac:chgData name="Mihai Budiu" userId="3fe408b5c12bb05c" providerId="LiveId" clId="{536DA9F4-BD19-41B5-97D2-B3BBB31B34B5}" dt="2023-06-06T00:11:31.958" v="8974" actId="20577"/>
          <ac:spMkLst>
            <pc:docMk/>
            <pc:sldMk cId="3069846522" sldId="2147309307"/>
            <ac:spMk id="2" creationId="{52DB8C48-1FA2-A5E5-A5B7-936F98BB566A}"/>
          </ac:spMkLst>
        </pc:spChg>
        <pc:spChg chg="mod">
          <ac:chgData name="Mihai Budiu" userId="3fe408b5c12bb05c" providerId="LiveId" clId="{536DA9F4-BD19-41B5-97D2-B3BBB31B34B5}" dt="2023-06-12T22:17:47.949" v="14978" actId="20577"/>
          <ac:spMkLst>
            <pc:docMk/>
            <pc:sldMk cId="3069846522" sldId="2147309307"/>
            <ac:spMk id="3" creationId="{24B9CC7A-ABF0-A316-34E8-CE19FE8425A8}"/>
          </ac:spMkLst>
        </pc:spChg>
        <pc:picChg chg="add mod">
          <ac:chgData name="Mihai Budiu" userId="3fe408b5c12bb05c" providerId="LiveId" clId="{536DA9F4-BD19-41B5-97D2-B3BBB31B34B5}" dt="2023-06-12T21:22:39.969" v="13774" actId="1076"/>
          <ac:picMkLst>
            <pc:docMk/>
            <pc:sldMk cId="3069846522" sldId="2147309307"/>
            <ac:picMk id="6" creationId="{03526CCB-A67E-3E9E-40C6-673D0AD25257}"/>
          </ac:picMkLst>
        </pc:picChg>
      </pc:sldChg>
      <pc:sldChg chg="addSp delSp modSp new mod">
        <pc:chgData name="Mihai Budiu" userId="3fe408b5c12bb05c" providerId="LiveId" clId="{536DA9F4-BD19-41B5-97D2-B3BBB31B34B5}" dt="2023-06-12T22:20:08.795" v="15007" actId="1076"/>
        <pc:sldMkLst>
          <pc:docMk/>
          <pc:sldMk cId="1584783738" sldId="2147309308"/>
        </pc:sldMkLst>
        <pc:spChg chg="mod">
          <ac:chgData name="Mihai Budiu" userId="3fe408b5c12bb05c" providerId="LiveId" clId="{536DA9F4-BD19-41B5-97D2-B3BBB31B34B5}" dt="2023-06-06T00:19:22.944" v="9387" actId="1076"/>
          <ac:spMkLst>
            <pc:docMk/>
            <pc:sldMk cId="1584783738" sldId="2147309308"/>
            <ac:spMk id="2" creationId="{040BD261-87D1-206A-C6F5-2A3541F1B405}"/>
          </ac:spMkLst>
        </pc:spChg>
        <pc:spChg chg="del">
          <ac:chgData name="Mihai Budiu" userId="3fe408b5c12bb05c" providerId="LiveId" clId="{536DA9F4-BD19-41B5-97D2-B3BBB31B34B5}" dt="2023-06-06T00:18:24.447" v="9385" actId="22"/>
          <ac:spMkLst>
            <pc:docMk/>
            <pc:sldMk cId="1584783738" sldId="2147309308"/>
            <ac:spMk id="3" creationId="{D04E3FCD-1441-8BEC-9B88-F6070355D120}"/>
          </ac:spMkLst>
        </pc:spChg>
        <pc:spChg chg="add del">
          <ac:chgData name="Mihai Budiu" userId="3fe408b5c12bb05c" providerId="LiveId" clId="{536DA9F4-BD19-41B5-97D2-B3BBB31B34B5}" dt="2023-06-06T00:18:05.386" v="9379" actId="22"/>
          <ac:spMkLst>
            <pc:docMk/>
            <pc:sldMk cId="1584783738" sldId="2147309308"/>
            <ac:spMk id="5" creationId="{25C109BA-C9E9-F92B-49B9-99805C519A07}"/>
          </ac:spMkLst>
        </pc:spChg>
        <pc:spChg chg="add mod">
          <ac:chgData name="Mihai Budiu" userId="3fe408b5c12bb05c" providerId="LiveId" clId="{536DA9F4-BD19-41B5-97D2-B3BBB31B34B5}" dt="2023-06-12T22:20:08.795" v="15007" actId="1076"/>
          <ac:spMkLst>
            <pc:docMk/>
            <pc:sldMk cId="1584783738" sldId="2147309308"/>
            <ac:spMk id="5" creationId="{997371CD-84A3-61B0-B42B-CAE3D5889DD3}"/>
          </ac:spMkLst>
        </pc:spChg>
        <pc:picChg chg="add mod ord">
          <ac:chgData name="Mihai Budiu" userId="3fe408b5c12bb05c" providerId="LiveId" clId="{536DA9F4-BD19-41B5-97D2-B3BBB31B34B5}" dt="2023-06-06T00:19:26.734" v="9388" actId="14100"/>
          <ac:picMkLst>
            <pc:docMk/>
            <pc:sldMk cId="1584783738" sldId="2147309308"/>
            <ac:picMk id="7" creationId="{9A53AAC8-8C9A-B875-FC18-6EC9F42DDD22}"/>
          </ac:picMkLst>
        </pc:picChg>
      </pc:sldChg>
      <pc:sldChg chg="addSp modSp new mod">
        <pc:chgData name="Mihai Budiu" userId="3fe408b5c12bb05c" providerId="LiveId" clId="{536DA9F4-BD19-41B5-97D2-B3BBB31B34B5}" dt="2023-06-12T22:21:12.719" v="15010" actId="2711"/>
        <pc:sldMkLst>
          <pc:docMk/>
          <pc:sldMk cId="3439589751" sldId="2147309309"/>
        </pc:sldMkLst>
        <pc:spChg chg="mod">
          <ac:chgData name="Mihai Budiu" userId="3fe408b5c12bb05c" providerId="LiveId" clId="{536DA9F4-BD19-41B5-97D2-B3BBB31B34B5}" dt="2023-06-06T00:25:04.553" v="9426" actId="20577"/>
          <ac:spMkLst>
            <pc:docMk/>
            <pc:sldMk cId="3439589751" sldId="2147309309"/>
            <ac:spMk id="2" creationId="{21424BEA-BBA1-B4B2-DDE7-945A9FC36168}"/>
          </ac:spMkLst>
        </pc:spChg>
        <pc:spChg chg="mod">
          <ac:chgData name="Mihai Budiu" userId="3fe408b5c12bb05c" providerId="LiveId" clId="{536DA9F4-BD19-41B5-97D2-B3BBB31B34B5}" dt="2023-06-12T22:21:12.719" v="15010" actId="2711"/>
          <ac:spMkLst>
            <pc:docMk/>
            <pc:sldMk cId="3439589751" sldId="2147309309"/>
            <ac:spMk id="3" creationId="{D02762FC-265A-AB89-9BB6-A1E15F624A74}"/>
          </ac:spMkLst>
        </pc:spChg>
        <pc:picChg chg="add mod">
          <ac:chgData name="Mihai Budiu" userId="3fe408b5c12bb05c" providerId="LiveId" clId="{536DA9F4-BD19-41B5-97D2-B3BBB31B34B5}" dt="2023-06-06T00:45:59.050" v="10758" actId="1076"/>
          <ac:picMkLst>
            <pc:docMk/>
            <pc:sldMk cId="3439589751" sldId="2147309309"/>
            <ac:picMk id="5" creationId="{E984C6B7-78D1-5E71-934C-2BFD28ED74BD}"/>
          </ac:picMkLst>
        </pc:picChg>
      </pc:sldChg>
      <pc:sldChg chg="addSp modSp new mod">
        <pc:chgData name="Mihai Budiu" userId="3fe408b5c12bb05c" providerId="LiveId" clId="{536DA9F4-BD19-41B5-97D2-B3BBB31B34B5}" dt="2023-06-06T01:07:43.614" v="11216" actId="20577"/>
        <pc:sldMkLst>
          <pc:docMk/>
          <pc:sldMk cId="3778803833" sldId="2147309310"/>
        </pc:sldMkLst>
        <pc:spChg chg="mod">
          <ac:chgData name="Mihai Budiu" userId="3fe408b5c12bb05c" providerId="LiveId" clId="{536DA9F4-BD19-41B5-97D2-B3BBB31B34B5}" dt="2023-06-06T00:25:18.808" v="9454" actId="20577"/>
          <ac:spMkLst>
            <pc:docMk/>
            <pc:sldMk cId="3778803833" sldId="2147309310"/>
            <ac:spMk id="2" creationId="{04FCE3E0-0CF4-C8E2-47DB-0E4463C01182}"/>
          </ac:spMkLst>
        </pc:spChg>
        <pc:spChg chg="mod">
          <ac:chgData name="Mihai Budiu" userId="3fe408b5c12bb05c" providerId="LiveId" clId="{536DA9F4-BD19-41B5-97D2-B3BBB31B34B5}" dt="2023-06-06T01:07:43.614" v="11216" actId="20577"/>
          <ac:spMkLst>
            <pc:docMk/>
            <pc:sldMk cId="3778803833" sldId="2147309310"/>
            <ac:spMk id="3" creationId="{F5C21F66-ED0F-45D5-FDF8-45BF93D24940}"/>
          </ac:spMkLst>
        </pc:spChg>
        <pc:picChg chg="add mod">
          <ac:chgData name="Mihai Budiu" userId="3fe408b5c12bb05c" providerId="LiveId" clId="{536DA9F4-BD19-41B5-97D2-B3BBB31B34B5}" dt="2023-06-06T00:35:44.346" v="10080" actId="14100"/>
          <ac:picMkLst>
            <pc:docMk/>
            <pc:sldMk cId="3778803833" sldId="2147309310"/>
            <ac:picMk id="5" creationId="{A246870C-08C3-DD3B-46C1-E65AC301B52F}"/>
          </ac:picMkLst>
        </pc:picChg>
      </pc:sldChg>
      <pc:sldChg chg="addSp modSp new mod">
        <pc:chgData name="Mihai Budiu" userId="3fe408b5c12bb05c" providerId="LiveId" clId="{536DA9F4-BD19-41B5-97D2-B3BBB31B34B5}" dt="2023-06-12T22:16:17.195" v="14897" actId="207"/>
        <pc:sldMkLst>
          <pc:docMk/>
          <pc:sldMk cId="3940764966" sldId="2147309311"/>
        </pc:sldMkLst>
        <pc:spChg chg="mod">
          <ac:chgData name="Mihai Budiu" userId="3fe408b5c12bb05c" providerId="LiveId" clId="{536DA9F4-BD19-41B5-97D2-B3BBB31B34B5}" dt="2023-06-06T01:08:04.692" v="11224" actId="20577"/>
          <ac:spMkLst>
            <pc:docMk/>
            <pc:sldMk cId="3940764966" sldId="2147309311"/>
            <ac:spMk id="2" creationId="{A36E176C-EAB0-BFDB-5D07-A214F2F63AA4}"/>
          </ac:spMkLst>
        </pc:spChg>
        <pc:spChg chg="mod">
          <ac:chgData name="Mihai Budiu" userId="3fe408b5c12bb05c" providerId="LiveId" clId="{536DA9F4-BD19-41B5-97D2-B3BBB31B34B5}" dt="2023-06-12T22:16:17.195" v="14897" actId="207"/>
          <ac:spMkLst>
            <pc:docMk/>
            <pc:sldMk cId="3940764966" sldId="2147309311"/>
            <ac:spMk id="3" creationId="{1A9EA57C-7901-98FB-51DC-0E90984A0C8E}"/>
          </ac:spMkLst>
        </pc:spChg>
        <pc:picChg chg="add mod">
          <ac:chgData name="Mihai Budiu" userId="3fe408b5c12bb05c" providerId="LiveId" clId="{536DA9F4-BD19-41B5-97D2-B3BBB31B34B5}" dt="2023-06-12T21:20:50.082" v="13766" actId="1076"/>
          <ac:picMkLst>
            <pc:docMk/>
            <pc:sldMk cId="3940764966" sldId="2147309311"/>
            <ac:picMk id="6" creationId="{FDAB9B02-1E11-8F41-FA30-E264CAA843F2}"/>
          </ac:picMkLst>
        </pc:picChg>
      </pc:sldChg>
      <pc:sldChg chg="addSp delSp modSp new mod">
        <pc:chgData name="Mihai Budiu" userId="3fe408b5c12bb05c" providerId="LiveId" clId="{536DA9F4-BD19-41B5-97D2-B3BBB31B34B5}" dt="2023-06-12T20:48:00.104" v="13621" actId="403"/>
        <pc:sldMkLst>
          <pc:docMk/>
          <pc:sldMk cId="426510148" sldId="2147309312"/>
        </pc:sldMkLst>
        <pc:spChg chg="mod">
          <ac:chgData name="Mihai Budiu" userId="3fe408b5c12bb05c" providerId="LiveId" clId="{536DA9F4-BD19-41B5-97D2-B3BBB31B34B5}" dt="2023-06-06T01:13:58.713" v="11276" actId="1076"/>
          <ac:spMkLst>
            <pc:docMk/>
            <pc:sldMk cId="426510148" sldId="2147309312"/>
            <ac:spMk id="2" creationId="{B43606B9-6134-2929-CC3C-E75CA1E04251}"/>
          </ac:spMkLst>
        </pc:spChg>
        <pc:spChg chg="del mod">
          <ac:chgData name="Mihai Budiu" userId="3fe408b5c12bb05c" providerId="LiveId" clId="{536DA9F4-BD19-41B5-97D2-B3BBB31B34B5}" dt="2023-06-06T01:14:46.684" v="11279"/>
          <ac:spMkLst>
            <pc:docMk/>
            <pc:sldMk cId="426510148" sldId="2147309312"/>
            <ac:spMk id="3" creationId="{F1A49C64-6A60-D49D-4F1E-DBF26948EA01}"/>
          </ac:spMkLst>
        </pc:spChg>
        <pc:spChg chg="add del mod">
          <ac:chgData name="Mihai Budiu" userId="3fe408b5c12bb05c" providerId="LiveId" clId="{536DA9F4-BD19-41B5-97D2-B3BBB31B34B5}" dt="2023-06-12T20:44:34.914" v="13549"/>
          <ac:spMkLst>
            <pc:docMk/>
            <pc:sldMk cId="426510148" sldId="2147309312"/>
            <ac:spMk id="6" creationId="{27D6357F-FC7F-7860-BDEA-EF51D19614DF}"/>
          </ac:spMkLst>
        </pc:spChg>
        <pc:spChg chg="add mod">
          <ac:chgData name="Mihai Budiu" userId="3fe408b5c12bb05c" providerId="LiveId" clId="{536DA9F4-BD19-41B5-97D2-B3BBB31B34B5}" dt="2023-06-12T20:45:14.662" v="13579" actId="1076"/>
          <ac:spMkLst>
            <pc:docMk/>
            <pc:sldMk cId="426510148" sldId="2147309312"/>
            <ac:spMk id="9" creationId="{6B88E8F4-60B1-0AD7-5C01-D8FCDD6FA46D}"/>
          </ac:spMkLst>
        </pc:spChg>
        <pc:spChg chg="add mod">
          <ac:chgData name="Mihai Budiu" userId="3fe408b5c12bb05c" providerId="LiveId" clId="{536DA9F4-BD19-41B5-97D2-B3BBB31B34B5}" dt="2023-06-12T20:45:17.071" v="13580" actId="1076"/>
          <ac:spMkLst>
            <pc:docMk/>
            <pc:sldMk cId="426510148" sldId="2147309312"/>
            <ac:spMk id="10" creationId="{178506C6-F138-27B0-84F2-5E710ACB419A}"/>
          </ac:spMkLst>
        </pc:spChg>
        <pc:spChg chg="add mod">
          <ac:chgData name="Mihai Budiu" userId="3fe408b5c12bb05c" providerId="LiveId" clId="{536DA9F4-BD19-41B5-97D2-B3BBB31B34B5}" dt="2023-06-12T20:45:47.900" v="13598" actId="1076"/>
          <ac:spMkLst>
            <pc:docMk/>
            <pc:sldMk cId="426510148" sldId="2147309312"/>
            <ac:spMk id="18" creationId="{CDE983EF-A0C4-0A34-ED95-E13C9631CCEA}"/>
          </ac:spMkLst>
        </pc:spChg>
        <pc:spChg chg="add del mod">
          <ac:chgData name="Mihai Budiu" userId="3fe408b5c12bb05c" providerId="LiveId" clId="{536DA9F4-BD19-41B5-97D2-B3BBB31B34B5}" dt="2023-06-12T20:45:54.382" v="13600" actId="478"/>
          <ac:spMkLst>
            <pc:docMk/>
            <pc:sldMk cId="426510148" sldId="2147309312"/>
            <ac:spMk id="20" creationId="{0F1C03BD-7391-C03B-0002-CF083B00351A}"/>
          </ac:spMkLst>
        </pc:spChg>
        <pc:spChg chg="add mod">
          <ac:chgData name="Mihai Budiu" userId="3fe408b5c12bb05c" providerId="LiveId" clId="{536DA9F4-BD19-41B5-97D2-B3BBB31B34B5}" dt="2023-06-12T20:48:00.104" v="13621" actId="403"/>
          <ac:spMkLst>
            <pc:docMk/>
            <pc:sldMk cId="426510148" sldId="2147309312"/>
            <ac:spMk id="25" creationId="{7B5D1BD6-D664-345F-FF0A-28BBC524DE6B}"/>
          </ac:spMkLst>
        </pc:spChg>
        <pc:picChg chg="add del mod">
          <ac:chgData name="Mihai Budiu" userId="3fe408b5c12bb05c" providerId="LiveId" clId="{536DA9F4-BD19-41B5-97D2-B3BBB31B34B5}" dt="2023-06-12T19:58:47.494" v="13546" actId="478"/>
          <ac:picMkLst>
            <pc:docMk/>
            <pc:sldMk cId="426510148" sldId="2147309312"/>
            <ac:picMk id="5" creationId="{AA0F32C1-6D0F-F13B-9FC3-BCD82632062D}"/>
          </ac:picMkLst>
        </pc:picChg>
        <pc:picChg chg="add mod ord">
          <ac:chgData name="Mihai Budiu" userId="3fe408b5c12bb05c" providerId="LiveId" clId="{536DA9F4-BD19-41B5-97D2-B3BBB31B34B5}" dt="2023-06-12T20:44:42.752" v="13554" actId="167"/>
          <ac:picMkLst>
            <pc:docMk/>
            <pc:sldMk cId="426510148" sldId="2147309312"/>
            <ac:picMk id="8" creationId="{277ED119-B126-7AAA-0CD6-869432ACDA32}"/>
          </ac:picMkLst>
        </pc:picChg>
        <pc:picChg chg="add mod">
          <ac:chgData name="Mihai Budiu" userId="3fe408b5c12bb05c" providerId="LiveId" clId="{536DA9F4-BD19-41B5-97D2-B3BBB31B34B5}" dt="2023-06-12T20:45:27.331" v="13585" actId="571"/>
          <ac:picMkLst>
            <pc:docMk/>
            <pc:sldMk cId="426510148" sldId="2147309312"/>
            <ac:picMk id="13" creationId="{6EEE33DA-C695-F2D3-1F73-68490195A08A}"/>
          </ac:picMkLst>
        </pc:picChg>
        <pc:cxnChg chg="add mod">
          <ac:chgData name="Mihai Budiu" userId="3fe408b5c12bb05c" providerId="LiveId" clId="{536DA9F4-BD19-41B5-97D2-B3BBB31B34B5}" dt="2023-06-12T20:45:25.173" v="13583" actId="1582"/>
          <ac:cxnSpMkLst>
            <pc:docMk/>
            <pc:sldMk cId="426510148" sldId="2147309312"/>
            <ac:cxnSpMk id="12" creationId="{241D279F-9DE3-088E-B4C0-9928DB2D2ED3}"/>
          </ac:cxnSpMkLst>
        </pc:cxnChg>
        <pc:cxnChg chg="add mod">
          <ac:chgData name="Mihai Budiu" userId="3fe408b5c12bb05c" providerId="LiveId" clId="{536DA9F4-BD19-41B5-97D2-B3BBB31B34B5}" dt="2023-06-12T20:45:27.331" v="13585" actId="571"/>
          <ac:cxnSpMkLst>
            <pc:docMk/>
            <pc:sldMk cId="426510148" sldId="2147309312"/>
            <ac:cxnSpMk id="14" creationId="{1D23D2A4-73B2-5362-A833-3806AFE7A473}"/>
          </ac:cxnSpMkLst>
        </pc:cxnChg>
        <pc:cxnChg chg="add mod">
          <ac:chgData name="Mihai Budiu" userId="3fe408b5c12bb05c" providerId="LiveId" clId="{536DA9F4-BD19-41B5-97D2-B3BBB31B34B5}" dt="2023-06-12T20:45:37.396" v="13588" actId="14100"/>
          <ac:cxnSpMkLst>
            <pc:docMk/>
            <pc:sldMk cId="426510148" sldId="2147309312"/>
            <ac:cxnSpMk id="15" creationId="{471B4AD4-F86D-2D43-AA2F-1D652AE168C2}"/>
          </ac:cxnSpMkLst>
        </pc:cxnChg>
        <pc:cxnChg chg="add mod">
          <ac:chgData name="Mihai Budiu" userId="3fe408b5c12bb05c" providerId="LiveId" clId="{536DA9F4-BD19-41B5-97D2-B3BBB31B34B5}" dt="2023-06-12T20:46:03.808" v="13603" actId="14100"/>
          <ac:cxnSpMkLst>
            <pc:docMk/>
            <pc:sldMk cId="426510148" sldId="2147309312"/>
            <ac:cxnSpMk id="19" creationId="{6C01374B-01C6-7383-BF2D-4C1914990346}"/>
          </ac:cxnSpMkLst>
        </pc:cxnChg>
      </pc:sldChg>
      <pc:sldChg chg="addSp modSp new mod">
        <pc:chgData name="Mihai Budiu" userId="3fe408b5c12bb05c" providerId="LiveId" clId="{536DA9F4-BD19-41B5-97D2-B3BBB31B34B5}" dt="2023-06-06T19:39:43.287" v="11414" actId="14100"/>
        <pc:sldMkLst>
          <pc:docMk/>
          <pc:sldMk cId="3793117465" sldId="2147309313"/>
        </pc:sldMkLst>
        <pc:spChg chg="mod">
          <ac:chgData name="Mihai Budiu" userId="3fe408b5c12bb05c" providerId="LiveId" clId="{536DA9F4-BD19-41B5-97D2-B3BBB31B34B5}" dt="2023-06-06T19:39:32.472" v="11411" actId="14100"/>
          <ac:spMkLst>
            <pc:docMk/>
            <pc:sldMk cId="3793117465" sldId="2147309313"/>
            <ac:spMk id="2" creationId="{4AB0637A-1CBC-5314-8285-7751D416E3DA}"/>
          </ac:spMkLst>
        </pc:spChg>
        <pc:spChg chg="mod">
          <ac:chgData name="Mihai Budiu" userId="3fe408b5c12bb05c" providerId="LiveId" clId="{536DA9F4-BD19-41B5-97D2-B3BBB31B34B5}" dt="2023-06-06T19:39:43.287" v="11414" actId="14100"/>
          <ac:spMkLst>
            <pc:docMk/>
            <pc:sldMk cId="3793117465" sldId="2147309313"/>
            <ac:spMk id="3" creationId="{E20BBBFD-A01A-54FC-94C4-DC90C05DDD00}"/>
          </ac:spMkLst>
        </pc:spChg>
        <pc:spChg chg="add mod">
          <ac:chgData name="Mihai Budiu" userId="3fe408b5c12bb05c" providerId="LiveId" clId="{536DA9F4-BD19-41B5-97D2-B3BBB31B34B5}" dt="2023-06-06T19:37:56.553" v="11410" actId="20577"/>
          <ac:spMkLst>
            <pc:docMk/>
            <pc:sldMk cId="3793117465" sldId="2147309313"/>
            <ac:spMk id="5" creationId="{D37FBA9A-88E7-01C9-96F1-1CFC462CFB59}"/>
          </ac:spMkLst>
        </pc:spChg>
      </pc:sldChg>
      <pc:sldChg chg="modSp new mod">
        <pc:chgData name="Mihai Budiu" userId="3fe408b5c12bb05c" providerId="LiveId" clId="{536DA9F4-BD19-41B5-97D2-B3BBB31B34B5}" dt="2023-06-14T17:32:28.492" v="15633" actId="20577"/>
        <pc:sldMkLst>
          <pc:docMk/>
          <pc:sldMk cId="2013509765" sldId="2147309314"/>
        </pc:sldMkLst>
        <pc:spChg chg="mod">
          <ac:chgData name="Mihai Budiu" userId="3fe408b5c12bb05c" providerId="LiveId" clId="{536DA9F4-BD19-41B5-97D2-B3BBB31B34B5}" dt="2023-06-09T00:24:13.815" v="12121" actId="1076"/>
          <ac:spMkLst>
            <pc:docMk/>
            <pc:sldMk cId="2013509765" sldId="2147309314"/>
            <ac:spMk id="2" creationId="{134C380A-D899-6A5A-C767-38CC9FA4DB12}"/>
          </ac:spMkLst>
        </pc:spChg>
        <pc:spChg chg="mod">
          <ac:chgData name="Mihai Budiu" userId="3fe408b5c12bb05c" providerId="LiveId" clId="{536DA9F4-BD19-41B5-97D2-B3BBB31B34B5}" dt="2023-06-14T17:32:28.492" v="15633" actId="20577"/>
          <ac:spMkLst>
            <pc:docMk/>
            <pc:sldMk cId="2013509765" sldId="2147309314"/>
            <ac:spMk id="3" creationId="{7980E8FB-BC27-A5F6-2713-465430410363}"/>
          </ac:spMkLst>
        </pc:spChg>
      </pc:sldChg>
      <pc:sldChg chg="addSp delSp modSp new mod">
        <pc:chgData name="Mihai Budiu" userId="3fe408b5c12bb05c" providerId="LiveId" clId="{536DA9F4-BD19-41B5-97D2-B3BBB31B34B5}" dt="2023-06-12T22:20:30.771" v="15009" actId="27107"/>
        <pc:sldMkLst>
          <pc:docMk/>
          <pc:sldMk cId="532428288" sldId="2147309315"/>
        </pc:sldMkLst>
        <pc:spChg chg="mod">
          <ac:chgData name="Mihai Budiu" userId="3fe408b5c12bb05c" providerId="LiveId" clId="{536DA9F4-BD19-41B5-97D2-B3BBB31B34B5}" dt="2023-06-10T17:12:46.087" v="12545" actId="1076"/>
          <ac:spMkLst>
            <pc:docMk/>
            <pc:sldMk cId="532428288" sldId="2147309315"/>
            <ac:spMk id="2" creationId="{BAEA0046-1A85-CEDB-A1A0-48850D086225}"/>
          </ac:spMkLst>
        </pc:spChg>
        <pc:spChg chg="del mod">
          <ac:chgData name="Mihai Budiu" userId="3fe408b5c12bb05c" providerId="LiveId" clId="{536DA9F4-BD19-41B5-97D2-B3BBB31B34B5}" dt="2023-06-10T16:51:07.197" v="12480" actId="478"/>
          <ac:spMkLst>
            <pc:docMk/>
            <pc:sldMk cId="532428288" sldId="2147309315"/>
            <ac:spMk id="3" creationId="{D208692E-00F4-2CAA-4515-067F446B6DF0}"/>
          </ac:spMkLst>
        </pc:spChg>
        <pc:spChg chg="add mod">
          <ac:chgData name="Mihai Budiu" userId="3fe408b5c12bb05c" providerId="LiveId" clId="{536DA9F4-BD19-41B5-97D2-B3BBB31B34B5}" dt="2023-06-12T22:20:30.771" v="15009" actId="27107"/>
          <ac:spMkLst>
            <pc:docMk/>
            <pc:sldMk cId="532428288" sldId="2147309315"/>
            <ac:spMk id="5" creationId="{AD5A3F9E-B9C0-72DF-AAC5-7654F5E8EDB6}"/>
          </ac:spMkLst>
        </pc:spChg>
        <pc:spChg chg="add mod">
          <ac:chgData name="Mihai Budiu" userId="3fe408b5c12bb05c" providerId="LiveId" clId="{536DA9F4-BD19-41B5-97D2-B3BBB31B34B5}" dt="2023-06-10T17:13:14.414" v="12550" actId="14100"/>
          <ac:spMkLst>
            <pc:docMk/>
            <pc:sldMk cId="532428288" sldId="2147309315"/>
            <ac:spMk id="6" creationId="{E3B0450B-33B2-6887-DC0C-C64B4E7D0D02}"/>
          </ac:spMkLst>
        </pc:spChg>
        <pc:spChg chg="add mod">
          <ac:chgData name="Mihai Budiu" userId="3fe408b5c12bb05c" providerId="LiveId" clId="{536DA9F4-BD19-41B5-97D2-B3BBB31B34B5}" dt="2023-06-10T17:13:59.706" v="12611" actId="1076"/>
          <ac:spMkLst>
            <pc:docMk/>
            <pc:sldMk cId="532428288" sldId="2147309315"/>
            <ac:spMk id="7" creationId="{2C876F7D-BE4D-11D0-F5BB-B96449AED0E5}"/>
          </ac:spMkLst>
        </pc:spChg>
      </pc:sldChg>
      <pc:sldChg chg="addSp delSp modSp new mod">
        <pc:chgData name="Mihai Budiu" userId="3fe408b5c12bb05c" providerId="LiveId" clId="{536DA9F4-BD19-41B5-97D2-B3BBB31B34B5}" dt="2023-06-10T17:17:29.787" v="12705" actId="14100"/>
        <pc:sldMkLst>
          <pc:docMk/>
          <pc:sldMk cId="2613540697" sldId="2147309316"/>
        </pc:sldMkLst>
        <pc:spChg chg="mod">
          <ac:chgData name="Mihai Budiu" userId="3fe408b5c12bb05c" providerId="LiveId" clId="{536DA9F4-BD19-41B5-97D2-B3BBB31B34B5}" dt="2023-06-10T17:14:50.522" v="12649" actId="20577"/>
          <ac:spMkLst>
            <pc:docMk/>
            <pc:sldMk cId="2613540697" sldId="2147309316"/>
            <ac:spMk id="2" creationId="{92B0F742-4A30-7665-9BFA-3AF24B3E7581}"/>
          </ac:spMkLst>
        </pc:spChg>
        <pc:spChg chg="mod">
          <ac:chgData name="Mihai Budiu" userId="3fe408b5c12bb05c" providerId="LiveId" clId="{536DA9F4-BD19-41B5-97D2-B3BBB31B34B5}" dt="2023-06-10T17:15:45.940" v="12655" actId="27636"/>
          <ac:spMkLst>
            <pc:docMk/>
            <pc:sldMk cId="2613540697" sldId="2147309316"/>
            <ac:spMk id="3" creationId="{0911369A-20C1-ED5B-51E7-1F3E511D2D4E}"/>
          </ac:spMkLst>
        </pc:spChg>
        <pc:spChg chg="add del mod">
          <ac:chgData name="Mihai Budiu" userId="3fe408b5c12bb05c" providerId="LiveId" clId="{536DA9F4-BD19-41B5-97D2-B3BBB31B34B5}" dt="2023-06-10T17:15:42.072" v="12653" actId="478"/>
          <ac:spMkLst>
            <pc:docMk/>
            <pc:sldMk cId="2613540697" sldId="2147309316"/>
            <ac:spMk id="4" creationId="{2D508DB1-7B23-6271-8195-B19B2B0DA343}"/>
          </ac:spMkLst>
        </pc:spChg>
        <pc:spChg chg="add mod">
          <ac:chgData name="Mihai Budiu" userId="3fe408b5c12bb05c" providerId="LiveId" clId="{536DA9F4-BD19-41B5-97D2-B3BBB31B34B5}" dt="2023-06-10T17:16:17.161" v="12675" actId="1076"/>
          <ac:spMkLst>
            <pc:docMk/>
            <pc:sldMk cId="2613540697" sldId="2147309316"/>
            <ac:spMk id="5" creationId="{F98723F4-F80E-DE02-C2D0-90C182109B29}"/>
          </ac:spMkLst>
        </pc:spChg>
        <pc:spChg chg="add mod">
          <ac:chgData name="Mihai Budiu" userId="3fe408b5c12bb05c" providerId="LiveId" clId="{536DA9F4-BD19-41B5-97D2-B3BBB31B34B5}" dt="2023-06-10T17:16:29.009" v="12682" actId="1076"/>
          <ac:spMkLst>
            <pc:docMk/>
            <pc:sldMk cId="2613540697" sldId="2147309316"/>
            <ac:spMk id="6" creationId="{97E3BACD-9D46-68F0-A0D1-E45EC821A942}"/>
          </ac:spMkLst>
        </pc:spChg>
        <pc:spChg chg="add mod">
          <ac:chgData name="Mihai Budiu" userId="3fe408b5c12bb05c" providerId="LiveId" clId="{536DA9F4-BD19-41B5-97D2-B3BBB31B34B5}" dt="2023-06-10T17:16:39.877" v="12696" actId="20577"/>
          <ac:spMkLst>
            <pc:docMk/>
            <pc:sldMk cId="2613540697" sldId="2147309316"/>
            <ac:spMk id="7" creationId="{043BFB8C-F315-CC81-AED3-F3AF13C883A6}"/>
          </ac:spMkLst>
        </pc:spChg>
        <pc:cxnChg chg="add mod">
          <ac:chgData name="Mihai Budiu" userId="3fe408b5c12bb05c" providerId="LiveId" clId="{536DA9F4-BD19-41B5-97D2-B3BBB31B34B5}" dt="2023-06-10T17:17:12.136" v="12699" actId="1582"/>
          <ac:cxnSpMkLst>
            <pc:docMk/>
            <pc:sldMk cId="2613540697" sldId="2147309316"/>
            <ac:cxnSpMk id="9" creationId="{6D507A04-0CE2-E831-4784-841C4B720957}"/>
          </ac:cxnSpMkLst>
        </pc:cxnChg>
        <pc:cxnChg chg="add mod">
          <ac:chgData name="Mihai Budiu" userId="3fe408b5c12bb05c" providerId="LiveId" clId="{536DA9F4-BD19-41B5-97D2-B3BBB31B34B5}" dt="2023-06-10T17:17:20.755" v="12702" actId="14100"/>
          <ac:cxnSpMkLst>
            <pc:docMk/>
            <pc:sldMk cId="2613540697" sldId="2147309316"/>
            <ac:cxnSpMk id="10" creationId="{B565ABA0-611A-00C3-5DEC-E66EA780A251}"/>
          </ac:cxnSpMkLst>
        </pc:cxnChg>
        <pc:cxnChg chg="add mod">
          <ac:chgData name="Mihai Budiu" userId="3fe408b5c12bb05c" providerId="LiveId" clId="{536DA9F4-BD19-41B5-97D2-B3BBB31B34B5}" dt="2023-06-10T17:17:29.787" v="12705" actId="14100"/>
          <ac:cxnSpMkLst>
            <pc:docMk/>
            <pc:sldMk cId="2613540697" sldId="2147309316"/>
            <ac:cxnSpMk id="13" creationId="{807691C1-592B-301B-031F-23C55810342F}"/>
          </ac:cxnSpMkLst>
        </pc:cxnChg>
      </pc:sldChg>
      <pc:sldChg chg="addSp delSp modSp new mod">
        <pc:chgData name="Mihai Budiu" userId="3fe408b5c12bb05c" providerId="LiveId" clId="{536DA9F4-BD19-41B5-97D2-B3BBB31B34B5}" dt="2023-06-14T20:39:13.829" v="15931" actId="20577"/>
        <pc:sldMkLst>
          <pc:docMk/>
          <pc:sldMk cId="2263025404" sldId="2147309317"/>
        </pc:sldMkLst>
        <pc:spChg chg="mod">
          <ac:chgData name="Mihai Budiu" userId="3fe408b5c12bb05c" providerId="LiveId" clId="{536DA9F4-BD19-41B5-97D2-B3BBB31B34B5}" dt="2023-06-12T17:55:13.232" v="13014" actId="20577"/>
          <ac:spMkLst>
            <pc:docMk/>
            <pc:sldMk cId="2263025404" sldId="2147309317"/>
            <ac:spMk id="2" creationId="{BE9E0FB1-794B-D180-54CE-18DCEE13242F}"/>
          </ac:spMkLst>
        </pc:spChg>
        <pc:spChg chg="mod">
          <ac:chgData name="Mihai Budiu" userId="3fe408b5c12bb05c" providerId="LiveId" clId="{536DA9F4-BD19-41B5-97D2-B3BBB31B34B5}" dt="2023-06-14T20:39:13.829" v="15931" actId="20577"/>
          <ac:spMkLst>
            <pc:docMk/>
            <pc:sldMk cId="2263025404" sldId="2147309317"/>
            <ac:spMk id="3" creationId="{1FD79D11-889B-5D8E-C778-6E3A9D7EA637}"/>
          </ac:spMkLst>
        </pc:spChg>
        <pc:spChg chg="add mod">
          <ac:chgData name="Mihai Budiu" userId="3fe408b5c12bb05c" providerId="LiveId" clId="{536DA9F4-BD19-41B5-97D2-B3BBB31B34B5}" dt="2023-06-12T19:54:03.729" v="13352" actId="1038"/>
          <ac:spMkLst>
            <pc:docMk/>
            <pc:sldMk cId="2263025404" sldId="2147309317"/>
            <ac:spMk id="5" creationId="{08743F69-2CD3-0F5B-FDFE-F996C46F90C3}"/>
          </ac:spMkLst>
        </pc:spChg>
        <pc:spChg chg="add mod">
          <ac:chgData name="Mihai Budiu" userId="3fe408b5c12bb05c" providerId="LiveId" clId="{536DA9F4-BD19-41B5-97D2-B3BBB31B34B5}" dt="2023-06-12T19:53:56.881" v="13333" actId="1036"/>
          <ac:spMkLst>
            <pc:docMk/>
            <pc:sldMk cId="2263025404" sldId="2147309317"/>
            <ac:spMk id="8" creationId="{12BA639C-6B76-D7BD-6924-10C04D45F5C8}"/>
          </ac:spMkLst>
        </pc:spChg>
        <pc:spChg chg="add mod">
          <ac:chgData name="Mihai Budiu" userId="3fe408b5c12bb05c" providerId="LiveId" clId="{536DA9F4-BD19-41B5-97D2-B3BBB31B34B5}" dt="2023-06-12T17:54:41.127" v="13003" actId="571"/>
          <ac:spMkLst>
            <pc:docMk/>
            <pc:sldMk cId="2263025404" sldId="2147309317"/>
            <ac:spMk id="10" creationId="{437B7BA1-8F00-2C6B-3BFF-D7FE424F3DEC}"/>
          </ac:spMkLst>
        </pc:spChg>
        <pc:spChg chg="add del mod">
          <ac:chgData name="Mihai Budiu" userId="3fe408b5c12bb05c" providerId="LiveId" clId="{536DA9F4-BD19-41B5-97D2-B3BBB31B34B5}" dt="2023-06-12T19:53:40.455" v="13313" actId="478"/>
          <ac:spMkLst>
            <pc:docMk/>
            <pc:sldMk cId="2263025404" sldId="2147309317"/>
            <ac:spMk id="17" creationId="{98E8AD16-9F64-4392-6C24-27A05A249698}"/>
          </ac:spMkLst>
        </pc:spChg>
        <pc:picChg chg="add mod">
          <ac:chgData name="Mihai Budiu" userId="3fe408b5c12bb05c" providerId="LiveId" clId="{536DA9F4-BD19-41B5-97D2-B3BBB31B34B5}" dt="2023-06-12T19:53:49.137" v="13315" actId="1076"/>
          <ac:picMkLst>
            <pc:docMk/>
            <pc:sldMk cId="2263025404" sldId="2147309317"/>
            <ac:picMk id="16" creationId="{A47B9277-48FB-AEAD-3608-0FAEB17AF54B}"/>
          </ac:picMkLst>
        </pc:picChg>
        <pc:cxnChg chg="add mod">
          <ac:chgData name="Mihai Budiu" userId="3fe408b5c12bb05c" providerId="LiveId" clId="{536DA9F4-BD19-41B5-97D2-B3BBB31B34B5}" dt="2023-06-12T19:54:03.729" v="13352" actId="1038"/>
          <ac:cxnSpMkLst>
            <pc:docMk/>
            <pc:sldMk cId="2263025404" sldId="2147309317"/>
            <ac:cxnSpMk id="7" creationId="{ACC4A609-0B40-A7E7-63DB-8CB1B76079C6}"/>
          </ac:cxnSpMkLst>
        </pc:cxnChg>
        <pc:cxnChg chg="add mod">
          <ac:chgData name="Mihai Budiu" userId="3fe408b5c12bb05c" providerId="LiveId" clId="{536DA9F4-BD19-41B5-97D2-B3BBB31B34B5}" dt="2023-06-12T17:54:41.127" v="13003" actId="571"/>
          <ac:cxnSpMkLst>
            <pc:docMk/>
            <pc:sldMk cId="2263025404" sldId="2147309317"/>
            <ac:cxnSpMk id="9" creationId="{BFC5DB4C-E0E3-271B-7862-9A0349B0D5AB}"/>
          </ac:cxnSpMkLst>
        </pc:cxnChg>
        <pc:cxnChg chg="add mod">
          <ac:chgData name="Mihai Budiu" userId="3fe408b5c12bb05c" providerId="LiveId" clId="{536DA9F4-BD19-41B5-97D2-B3BBB31B34B5}" dt="2023-06-12T19:53:56.881" v="13333" actId="1036"/>
          <ac:cxnSpMkLst>
            <pc:docMk/>
            <pc:sldMk cId="2263025404" sldId="2147309317"/>
            <ac:cxnSpMk id="11" creationId="{5C48A02F-C964-A3DD-3D7F-D0E60A23BAE8}"/>
          </ac:cxnSpMkLst>
        </pc:cxnChg>
      </pc:sldChg>
      <pc:sldChg chg="addSp modSp new mod">
        <pc:chgData name="Mihai Budiu" userId="3fe408b5c12bb05c" providerId="LiveId" clId="{536DA9F4-BD19-41B5-97D2-B3BBB31B34B5}" dt="2023-06-12T19:56:39.491" v="13536" actId="27636"/>
        <pc:sldMkLst>
          <pc:docMk/>
          <pc:sldMk cId="191448718" sldId="2147309318"/>
        </pc:sldMkLst>
        <pc:spChg chg="mod">
          <ac:chgData name="Mihai Budiu" userId="3fe408b5c12bb05c" providerId="LiveId" clId="{536DA9F4-BD19-41B5-97D2-B3BBB31B34B5}" dt="2023-06-12T17:55:39.470" v="13047" actId="20577"/>
          <ac:spMkLst>
            <pc:docMk/>
            <pc:sldMk cId="191448718" sldId="2147309318"/>
            <ac:spMk id="2" creationId="{6CE0ECB4-C4EF-1D3E-D9D4-AF095C314E51}"/>
          </ac:spMkLst>
        </pc:spChg>
        <pc:spChg chg="mod">
          <ac:chgData name="Mihai Budiu" userId="3fe408b5c12bb05c" providerId="LiveId" clId="{536DA9F4-BD19-41B5-97D2-B3BBB31B34B5}" dt="2023-06-12T19:56:39.491" v="13536" actId="27636"/>
          <ac:spMkLst>
            <pc:docMk/>
            <pc:sldMk cId="191448718" sldId="2147309318"/>
            <ac:spMk id="3" creationId="{4A32239B-01FA-2EBD-4577-EC8165DFD541}"/>
          </ac:spMkLst>
        </pc:spChg>
        <pc:spChg chg="add mod">
          <ac:chgData name="Mihai Budiu" userId="3fe408b5c12bb05c" providerId="LiveId" clId="{536DA9F4-BD19-41B5-97D2-B3BBB31B34B5}" dt="2023-06-12T18:07:10.759" v="13162" actId="2711"/>
          <ac:spMkLst>
            <pc:docMk/>
            <pc:sldMk cId="191448718" sldId="2147309318"/>
            <ac:spMk id="5" creationId="{3EC54E4A-F397-5F67-12EC-A2BD9C444774}"/>
          </ac:spMkLst>
        </pc:spChg>
        <pc:cxnChg chg="add mod">
          <ac:chgData name="Mihai Budiu" userId="3fe408b5c12bb05c" providerId="LiveId" clId="{536DA9F4-BD19-41B5-97D2-B3BBB31B34B5}" dt="2023-06-12T19:55:49.189" v="13386" actId="14100"/>
          <ac:cxnSpMkLst>
            <pc:docMk/>
            <pc:sldMk cId="191448718" sldId="2147309318"/>
            <ac:cxnSpMk id="6" creationId="{EC74897B-1D28-9966-ABA4-96B163956610}"/>
          </ac:cxnSpMkLst>
        </pc:cxnChg>
      </pc:sldChg>
      <pc:sldChg chg="addSp modSp new mod">
        <pc:chgData name="Mihai Budiu" userId="3fe408b5c12bb05c" providerId="LiveId" clId="{536DA9F4-BD19-41B5-97D2-B3BBB31B34B5}" dt="2023-06-16T17:27:46.323" v="16151" actId="20577"/>
        <pc:sldMkLst>
          <pc:docMk/>
          <pc:sldMk cId="2422420663" sldId="2147309319"/>
        </pc:sldMkLst>
        <pc:spChg chg="mod">
          <ac:chgData name="Mihai Budiu" userId="3fe408b5c12bb05c" providerId="LiveId" clId="{536DA9F4-BD19-41B5-97D2-B3BBB31B34B5}" dt="2023-06-12T21:40:57.766" v="14213" actId="2711"/>
          <ac:spMkLst>
            <pc:docMk/>
            <pc:sldMk cId="2422420663" sldId="2147309319"/>
            <ac:spMk id="2" creationId="{9779F2B9-42FE-41FE-6D79-FC1EB7606124}"/>
          </ac:spMkLst>
        </pc:spChg>
        <pc:spChg chg="mod">
          <ac:chgData name="Mihai Budiu" userId="3fe408b5c12bb05c" providerId="LiveId" clId="{536DA9F4-BD19-41B5-97D2-B3BBB31B34B5}" dt="2023-06-16T17:27:46.323" v="16151" actId="20577"/>
          <ac:spMkLst>
            <pc:docMk/>
            <pc:sldMk cId="2422420663" sldId="2147309319"/>
            <ac:spMk id="3" creationId="{E524304F-42E2-3777-9F7E-3354A0A976F9}"/>
          </ac:spMkLst>
        </pc:spChg>
        <pc:spChg chg="add mod">
          <ac:chgData name="Mihai Budiu" userId="3fe408b5c12bb05c" providerId="LiveId" clId="{536DA9F4-BD19-41B5-97D2-B3BBB31B34B5}" dt="2023-06-12T21:44:57.450" v="14491" actId="1076"/>
          <ac:spMkLst>
            <pc:docMk/>
            <pc:sldMk cId="2422420663" sldId="2147309319"/>
            <ac:spMk id="5" creationId="{BF50AB63-61CF-2B4B-9BC0-F96B658DBF73}"/>
          </ac:spMkLst>
        </pc:spChg>
        <pc:picChg chg="add mod">
          <ac:chgData name="Mihai Budiu" userId="3fe408b5c12bb05c" providerId="LiveId" clId="{536DA9F4-BD19-41B5-97D2-B3BBB31B34B5}" dt="2023-06-12T21:45:28.213" v="14494" actId="1076"/>
          <ac:picMkLst>
            <pc:docMk/>
            <pc:sldMk cId="2422420663" sldId="2147309319"/>
            <ac:picMk id="7" creationId="{530F8ECF-61E1-F67C-C4D6-C16C4A59063A}"/>
          </ac:picMkLst>
        </pc:picChg>
      </pc:sldChg>
      <pc:sldChg chg="modSp new del mod">
        <pc:chgData name="Mihai Budiu" userId="3fe408b5c12bb05c" providerId="LiveId" clId="{536DA9F4-BD19-41B5-97D2-B3BBB31B34B5}" dt="2023-06-12T21:25:15.610" v="13811" actId="47"/>
        <pc:sldMkLst>
          <pc:docMk/>
          <pc:sldMk cId="2566539033" sldId="2147309319"/>
        </pc:sldMkLst>
        <pc:spChg chg="mod">
          <ac:chgData name="Mihai Budiu" userId="3fe408b5c12bb05c" providerId="LiveId" clId="{536DA9F4-BD19-41B5-97D2-B3BBB31B34B5}" dt="2023-06-12T21:23:42.190" v="13786" actId="20577"/>
          <ac:spMkLst>
            <pc:docMk/>
            <pc:sldMk cId="2566539033" sldId="2147309319"/>
            <ac:spMk id="2" creationId="{1B1CC2BB-2C73-71F7-AFAC-9B45348E9DF4}"/>
          </ac:spMkLst>
        </pc:spChg>
      </pc:sldChg>
      <pc:sldChg chg="modSp new mod">
        <pc:chgData name="Mihai Budiu" userId="3fe408b5c12bb05c" providerId="LiveId" clId="{536DA9F4-BD19-41B5-97D2-B3BBB31B34B5}" dt="2023-06-12T22:26:22.318" v="15494" actId="20577"/>
        <pc:sldMkLst>
          <pc:docMk/>
          <pc:sldMk cId="3128930949" sldId="2147309320"/>
        </pc:sldMkLst>
        <pc:spChg chg="mod">
          <ac:chgData name="Mihai Budiu" userId="3fe408b5c12bb05c" providerId="LiveId" clId="{536DA9F4-BD19-41B5-97D2-B3BBB31B34B5}" dt="2023-06-12T22:23:58.810" v="15036" actId="20577"/>
          <ac:spMkLst>
            <pc:docMk/>
            <pc:sldMk cId="3128930949" sldId="2147309320"/>
            <ac:spMk id="2" creationId="{39BF7D65-B843-DDBB-C03B-71BA6CB85A77}"/>
          </ac:spMkLst>
        </pc:spChg>
        <pc:spChg chg="mod">
          <ac:chgData name="Mihai Budiu" userId="3fe408b5c12bb05c" providerId="LiveId" clId="{536DA9F4-BD19-41B5-97D2-B3BBB31B34B5}" dt="2023-06-12T22:26:22.318" v="15494" actId="20577"/>
          <ac:spMkLst>
            <pc:docMk/>
            <pc:sldMk cId="3128930949" sldId="2147309320"/>
            <ac:spMk id="3" creationId="{5439B3FD-85D0-E724-71D6-73C80B7B76AC}"/>
          </ac:spMkLst>
        </pc:spChg>
      </pc:sldChg>
      <pc:sldChg chg="modSp new mod">
        <pc:chgData name="Mihai Budiu" userId="3fe408b5c12bb05c" providerId="LiveId" clId="{536DA9F4-BD19-41B5-97D2-B3BBB31B34B5}" dt="2023-06-14T17:54:14.014" v="15892" actId="313"/>
        <pc:sldMkLst>
          <pc:docMk/>
          <pc:sldMk cId="2339747112" sldId="2147309321"/>
        </pc:sldMkLst>
        <pc:spChg chg="mod">
          <ac:chgData name="Mihai Budiu" userId="3fe408b5c12bb05c" providerId="LiveId" clId="{536DA9F4-BD19-41B5-97D2-B3BBB31B34B5}" dt="2023-06-14T17:37:18.721" v="15655" actId="20577"/>
          <ac:spMkLst>
            <pc:docMk/>
            <pc:sldMk cId="2339747112" sldId="2147309321"/>
            <ac:spMk id="2" creationId="{CE82577D-8CD3-BDF9-6C24-EADCD389597B}"/>
          </ac:spMkLst>
        </pc:spChg>
        <pc:spChg chg="mod">
          <ac:chgData name="Mihai Budiu" userId="3fe408b5c12bb05c" providerId="LiveId" clId="{536DA9F4-BD19-41B5-97D2-B3BBB31B34B5}" dt="2023-06-14T17:54:14.014" v="15892" actId="313"/>
          <ac:spMkLst>
            <pc:docMk/>
            <pc:sldMk cId="2339747112" sldId="2147309321"/>
            <ac:spMk id="3" creationId="{EB126BEF-1789-BD9E-B9BD-1FCCF77069B7}"/>
          </ac:spMkLst>
        </pc:spChg>
      </pc:sldChg>
      <pc:sldChg chg="addSp modSp new mod">
        <pc:chgData name="Mihai Budiu" userId="3fe408b5c12bb05c" providerId="LiveId" clId="{536DA9F4-BD19-41B5-97D2-B3BBB31B34B5}" dt="2023-06-22T02:16:14.676" v="16685" actId="962"/>
        <pc:sldMkLst>
          <pc:docMk/>
          <pc:sldMk cId="2295660462" sldId="2147309322"/>
        </pc:sldMkLst>
        <pc:spChg chg="mod">
          <ac:chgData name="Mihai Budiu" userId="3fe408b5c12bb05c" providerId="LiveId" clId="{536DA9F4-BD19-41B5-97D2-B3BBB31B34B5}" dt="2023-06-22T02:12:16.783" v="16168" actId="20577"/>
          <ac:spMkLst>
            <pc:docMk/>
            <pc:sldMk cId="2295660462" sldId="2147309322"/>
            <ac:spMk id="2" creationId="{F01EECCF-5D18-B248-2501-EF2830924354}"/>
          </ac:spMkLst>
        </pc:spChg>
        <pc:spChg chg="mod">
          <ac:chgData name="Mihai Budiu" userId="3fe408b5c12bb05c" providerId="LiveId" clId="{536DA9F4-BD19-41B5-97D2-B3BBB31B34B5}" dt="2023-06-22T02:16:14.676" v="16685" actId="962"/>
          <ac:spMkLst>
            <pc:docMk/>
            <pc:sldMk cId="2295660462" sldId="2147309322"/>
            <ac:spMk id="3" creationId="{BF508FD7-AF24-300F-4B43-C5B5D8233DC4}"/>
          </ac:spMkLst>
        </pc:spChg>
        <pc:picChg chg="add mod">
          <ac:chgData name="Mihai Budiu" userId="3fe408b5c12bb05c" providerId="LiveId" clId="{536DA9F4-BD19-41B5-97D2-B3BBB31B34B5}" dt="2023-06-22T02:16:14.675" v="16684" actId="27614"/>
          <ac:picMkLst>
            <pc:docMk/>
            <pc:sldMk cId="2295660462" sldId="2147309322"/>
            <ac:picMk id="6" creationId="{92400791-00BA-B49B-2522-94A712E453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7C1E2-033A-43A8-84AD-176C4EF3CE30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FEDC6-6DB0-43FD-BEF5-07ACAE69C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4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2D604-4126-4683-E7C1-4E5128B25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6AEDD-57E4-8975-8A73-0A4113372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FBB3D-89EE-1EBF-08D2-B1EE135F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BC59-080A-4105-91C4-99AA6999119B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7D94-FF64-586E-BAB9-972128C9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20807-912D-181F-E083-0519ACD3B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5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AAA0-288E-EB6B-FCEB-DD53C8CB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556330-86ED-CB51-1AF6-35EE4BD1C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7FFF0-C7C9-10E1-F1CB-3DB666A5F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7B56-EA4B-450A-B36A-1B64A37E3688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C3826-0FF1-E104-E3C4-BB93560A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74A07-4954-7915-2376-1C6BD1FE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7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BCD0B4-0795-C3D3-65E9-246CD273F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EA3D3-3BFA-AC98-5E7A-C61DA2AAC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ECB-E867-7C10-0E66-DCFDBD33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E332-A044-4262-B81F-31520EF1E450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1B82A-2DF9-E903-DA1E-729932F4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E820A-B6E8-8616-24E3-38C8E9ED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16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EEF1-A291-4135-472C-A60C4C304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FC10E-C73F-1733-6310-A787E8753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D060F-DD35-D44C-E135-EEEBAAC4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0A9-4825-44EE-99CB-F04816BCC4EE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D33EB-1BC9-7786-3392-1F08B324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8C0DD-79F5-4C7D-6900-D3506CD2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3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953A-B305-472F-B427-B0D07479E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EF1F9-A16E-CB53-BF23-5A4E735A4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D07B0-8B3B-B543-3905-FBE77E1C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107D-2306-40D5-8DAF-D82984182A33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0FC40-4DA7-D0A5-E7D0-B7949375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3D1C0-8CE5-65D4-1FEE-CD70EB32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1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CD13-D957-4F4B-08B8-58F33765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4CDE8-78CE-9F67-2569-BB4BB444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60B29-D4BD-0063-BF6D-3012DCCD0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64141-990A-750E-AB1E-FB3C7C92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D3B4-7795-4088-9BDD-D42EFE020C18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B93AC-C9CA-A888-C526-230C9F62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9BE93-54EC-9033-D85B-0DE9ED44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6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646F-7D54-A9DE-A31D-987D2EF5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14071-C49E-6078-4AC5-F372FD9A8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52F6D-D3F8-A912-C005-1F2F93222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FF3DBA-24E3-DFCC-B86F-80D8FAE5D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A2580D-0EA6-5E55-F9C7-C9EE439DA8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BBE6B8-FC62-4145-81E6-552C76B5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91F7-7E3B-4020-A5BC-59BDC5AF07D6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58D4BE-7947-8331-33DF-6D7374F8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828CD-A971-BE1C-D4F5-1E0BCBEA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6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18F9C-B639-CBBD-3121-40C5ECE5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67DF0-2E32-5AED-2481-30D16FF6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8CBF-1EBC-49B8-BDAE-FA14EA599951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EA92E1-A09F-A5C5-BFD8-D43E8A3A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A0251-5546-8D03-6CC3-A095F4A5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0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AE769D-0B80-6790-27AA-AA00A7A3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E055-A80A-403C-880D-BAFA7F391890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6636F-E078-0BFA-9FEF-2E187FCD4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B7BF-832E-7F15-F000-F4DFC646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7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D308-EF42-E3E6-E19A-B26B582AF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C78D4-8FE4-BD43-5542-85BD5B4FB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07F53-356E-A3B3-C787-34DB3DAF2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A98F7-DCBC-49DA-9DDB-8BACB0EA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0E41-A3B7-495C-A820-71CA494A04FF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55802-DAB0-C55B-9291-1E1E4B45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7FC43-2ACF-8B71-866D-81EACA83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0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A9A2-6F97-6E93-D433-58F4A38E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C1707-5B5D-DD00-B065-2DA7132D9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E399A-F436-7B59-6BF4-630B065D1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80FDD-3D90-A549-D8AE-7B2B68D6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1450-337A-447B-8664-C31866165150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B9842-2111-B61F-519D-CBAEA94E2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435B7-B4CF-6A67-8D41-8AA4CE1C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6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FE50F5-DAA1-CACE-4B65-B09411FD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9C586-9FEA-CC54-AEDE-40A37777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716AF-EAB7-3F48-63DD-B29DEB6E9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76676-07A3-4F70-B118-A397B6A6D800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D6C08-13D2-A881-31B7-F98FC66C7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4925-968B-08D5-FFC2-76EF0D38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D73F0-76BF-416D-A1B7-8EA1E4413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9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feldera/dbs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orbitaljoe/21700951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n.wikipedia.org/wiki/Visitor_pattern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eldera/dbsp" TargetMode="External"/><Relationship Id="rId2" Type="http://schemas.openxmlformats.org/officeDocument/2006/relationships/hyperlink" Target="http://budiu.info/work/budiu-vldb2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65611&amp;picture=one-dollar-bill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ydromatic/sql-logic-test" TargetMode="External"/><Relationship Id="rId2" Type="http://schemas.openxmlformats.org/officeDocument/2006/relationships/hyperlink" Target="https://www.sqlite.org/sqllogictest/doc/trunk/about.wik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github.com/postgres/postgres/blob/master/src/test/regress/expected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eldera/dbsp/issues/172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eldera/dbsp/issues/172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newsline.com/2008/06/illegal-logging.html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79549/warning-icon-by-jhnri4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eldera/dbsp/tree/main/sql-to-dbsp-compiler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viantart.com/barrymieny/art/Layered-Database-Source-Documents-348798124" TargetMode="External"/><Relationship Id="rId5" Type="http://schemas.openxmlformats.org/officeDocument/2006/relationships/image" Target="../media/image1.jpg"/><Relationship Id="rId4" Type="http://schemas.openxmlformats.org/officeDocument/2006/relationships/hyperlink" Target="https://calcite.apache.org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, funnel chart&#10;&#10;Description automatically generated">
            <a:extLst>
              <a:ext uri="{FF2B5EF4-FFF2-40B4-BE49-F238E27FC236}">
                <a16:creationId xmlns:a16="http://schemas.microsoft.com/office/drawing/2014/main" id="{560B8ECD-306E-E658-CB6F-7519227B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8566" y="2695150"/>
            <a:ext cx="3040487" cy="3040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2C4FE1-F08F-838E-C6E9-D6F35D2FE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7750"/>
          </a:xfrm>
        </p:spPr>
        <p:txBody>
          <a:bodyPr/>
          <a:lstStyle/>
          <a:p>
            <a:r>
              <a:rPr lang="en-US" b="1" dirty="0"/>
              <a:t>SQL to DBSP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CEF9C-CC01-77BE-C028-7437E04BD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23633"/>
          </a:xfrm>
        </p:spPr>
        <p:txBody>
          <a:bodyPr>
            <a:normAutofit/>
          </a:bodyPr>
          <a:lstStyle/>
          <a:p>
            <a:r>
              <a:rPr lang="en-US" dirty="0"/>
              <a:t>compiler architecture</a:t>
            </a:r>
          </a:p>
          <a:p>
            <a:endParaRPr lang="en-US" dirty="0"/>
          </a:p>
          <a:p>
            <a:r>
              <a:rPr lang="en-US" dirty="0"/>
              <a:t>June 2023</a:t>
            </a:r>
          </a:p>
          <a:p>
            <a:r>
              <a:rPr lang="en-US" dirty="0"/>
              <a:t>Mihai Budiu</a:t>
            </a:r>
          </a:p>
          <a:p>
            <a:r>
              <a:rPr lang="en-US" dirty="0"/>
              <a:t>mbudiu@feldera.com</a:t>
            </a:r>
          </a:p>
          <a:p>
            <a:endParaRPr lang="en-US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D83709C-3959-638D-E32C-70B8F3D6D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8237583" y="3058512"/>
            <a:ext cx="3954417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5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A1CFB-7E69-0E45-0C5E-DA6783009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streaming systems in SQL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99C21-922D-1562-674B-3DF89B506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4362"/>
            <a:ext cx="3786051" cy="35185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CREATE TABLE T ( … 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CREATE TABLE S ( … 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9432B-ECA0-532C-7A32-7EA331EC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A40AF-15C1-C62A-AE74-DA4661D4E35E}"/>
              </a:ext>
            </a:extLst>
          </p:cNvPr>
          <p:cNvSpPr txBox="1"/>
          <p:nvPr/>
        </p:nvSpPr>
        <p:spPr>
          <a:xfrm>
            <a:off x="8234499" y="2263231"/>
            <a:ext cx="3691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CREATE VIEW V AS </a:t>
            </a:r>
            <a:br>
              <a:rPr lang="en-US" sz="2800" dirty="0"/>
            </a:br>
            <a:r>
              <a:rPr lang="en-US" sz="2800" dirty="0"/>
              <a:t>SELECT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6B6A3-3B6C-6E39-0789-F6EC4924FEDB}"/>
              </a:ext>
            </a:extLst>
          </p:cNvPr>
          <p:cNvSpPr/>
          <p:nvPr/>
        </p:nvSpPr>
        <p:spPr>
          <a:xfrm>
            <a:off x="4245429" y="3376749"/>
            <a:ext cx="3786051" cy="25864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591B120-B019-79D0-B8C9-7BD6C50C6BAC}"/>
              </a:ext>
            </a:extLst>
          </p:cNvPr>
          <p:cNvSpPr/>
          <p:nvPr/>
        </p:nvSpPr>
        <p:spPr>
          <a:xfrm>
            <a:off x="2952206" y="3585754"/>
            <a:ext cx="1293223" cy="666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D9AFFD1-6362-4E65-E41C-5D8699236BF1}"/>
              </a:ext>
            </a:extLst>
          </p:cNvPr>
          <p:cNvSpPr/>
          <p:nvPr/>
        </p:nvSpPr>
        <p:spPr>
          <a:xfrm>
            <a:off x="2952206" y="4937760"/>
            <a:ext cx="1293223" cy="666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65BA2A3-484A-703F-29E1-9F72B23C83F2}"/>
              </a:ext>
            </a:extLst>
          </p:cNvPr>
          <p:cNvSpPr/>
          <p:nvPr/>
        </p:nvSpPr>
        <p:spPr>
          <a:xfrm>
            <a:off x="8031480" y="3513909"/>
            <a:ext cx="1293223" cy="666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1D43FD0-799A-7E91-4D4D-8A57FF305061}"/>
              </a:ext>
            </a:extLst>
          </p:cNvPr>
          <p:cNvSpPr/>
          <p:nvPr/>
        </p:nvSpPr>
        <p:spPr>
          <a:xfrm>
            <a:off x="8031480" y="5150031"/>
            <a:ext cx="1293223" cy="666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FC7EE-D7AA-0B0D-E6CE-7DA324DA312E}"/>
              </a:ext>
            </a:extLst>
          </p:cNvPr>
          <p:cNvSpPr txBox="1"/>
          <p:nvPr/>
        </p:nvSpPr>
        <p:spPr>
          <a:xfrm>
            <a:off x="8234499" y="4195924"/>
            <a:ext cx="3691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CREATE VIEW W AS </a:t>
            </a:r>
            <a:br>
              <a:rPr lang="en-US" sz="2800" dirty="0"/>
            </a:br>
            <a:r>
              <a:rPr lang="en-US" sz="2800" dirty="0"/>
              <a:t>SELECT …</a:t>
            </a:r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1C021105-B042-A802-68EA-1D5C76CCB832}"/>
              </a:ext>
            </a:extLst>
          </p:cNvPr>
          <p:cNvSpPr/>
          <p:nvPr/>
        </p:nvSpPr>
        <p:spPr>
          <a:xfrm rot="10800000">
            <a:off x="6138454" y="2907920"/>
            <a:ext cx="2147752" cy="807944"/>
          </a:xfrm>
          <a:prstGeom prst="bentUpArrow">
            <a:avLst>
              <a:gd name="adj1" fmla="val 26491"/>
              <a:gd name="adj2" fmla="val 28566"/>
              <a:gd name="adj3" fmla="val 25000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4243759A-F37A-1DCA-EF9E-3EA608C93437}"/>
              </a:ext>
            </a:extLst>
          </p:cNvPr>
          <p:cNvSpPr/>
          <p:nvPr/>
        </p:nvSpPr>
        <p:spPr>
          <a:xfrm>
            <a:off x="4624250" y="3729878"/>
            <a:ext cx="3028407" cy="1958995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Dataflow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graph</a:t>
            </a:r>
          </a:p>
        </p:txBody>
      </p:sp>
    </p:spTree>
    <p:extLst>
      <p:ext uri="{BB962C8B-B14F-4D97-AF65-F5344CB8AC3E}">
        <p14:creationId xmlns:p14="http://schemas.microsoft.com/office/powerpoint/2010/main" val="28974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C482-EC60-E50B-305C-6C2360DB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workflow: Rust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4143F-DA4F-D89D-318D-7AA00ED9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FE312-AF8D-7005-5A5A-CAA4D96DD764}"/>
              </a:ext>
            </a:extLst>
          </p:cNvPr>
          <p:cNvSpPr txBox="1"/>
          <p:nvPr/>
        </p:nvSpPr>
        <p:spPr>
          <a:xfrm>
            <a:off x="1856404" y="3291838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SQL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8A8D026-43C0-CAE9-E2C3-785A0AEA0B2D}"/>
              </a:ext>
            </a:extLst>
          </p:cNvPr>
          <p:cNvSpPr/>
          <p:nvPr/>
        </p:nvSpPr>
        <p:spPr>
          <a:xfrm>
            <a:off x="2849820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AE0833-E5F6-46EC-5F4F-AE26C0B5DE7B}"/>
              </a:ext>
            </a:extLst>
          </p:cNvPr>
          <p:cNvSpPr/>
          <p:nvPr/>
        </p:nvSpPr>
        <p:spPr>
          <a:xfrm>
            <a:off x="3274363" y="2844295"/>
            <a:ext cx="1629402" cy="154141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28BACDB-9CD3-A87F-3266-A6E59C752950}"/>
              </a:ext>
            </a:extLst>
          </p:cNvPr>
          <p:cNvSpPr/>
          <p:nvPr/>
        </p:nvSpPr>
        <p:spPr>
          <a:xfrm>
            <a:off x="4903351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6C09532-8AAA-C74F-0606-D4D9EEA59B1A}"/>
              </a:ext>
            </a:extLst>
          </p:cNvPr>
          <p:cNvSpPr/>
          <p:nvPr/>
        </p:nvSpPr>
        <p:spPr>
          <a:xfrm>
            <a:off x="6106164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31230D-ECA0-10F9-A6D9-D8E6757D9CAC}"/>
              </a:ext>
            </a:extLst>
          </p:cNvPr>
          <p:cNvSpPr/>
          <p:nvPr/>
        </p:nvSpPr>
        <p:spPr>
          <a:xfrm>
            <a:off x="6448235" y="4699855"/>
            <a:ext cx="1070896" cy="76105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 runtime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CCAFA9A-A2F0-C2A1-0210-92070CCE148F}"/>
              </a:ext>
            </a:extLst>
          </p:cNvPr>
          <p:cNvSpPr/>
          <p:nvPr/>
        </p:nvSpPr>
        <p:spPr>
          <a:xfrm>
            <a:off x="6532753" y="2844295"/>
            <a:ext cx="942965" cy="154141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rustc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362CE06-4C95-DB2A-603D-EBD91744B4C9}"/>
              </a:ext>
            </a:extLst>
          </p:cNvPr>
          <p:cNvSpPr/>
          <p:nvPr/>
        </p:nvSpPr>
        <p:spPr>
          <a:xfrm>
            <a:off x="7474889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607859-43A3-3422-821E-CF051863BF64}"/>
              </a:ext>
            </a:extLst>
          </p:cNvPr>
          <p:cNvSpPr/>
          <p:nvPr/>
        </p:nvSpPr>
        <p:spPr>
          <a:xfrm>
            <a:off x="6468787" y="1755249"/>
            <a:ext cx="1070896" cy="76105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 runtime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50DD31-7B0C-A53F-B305-04C1A9E4C113}"/>
              </a:ext>
            </a:extLst>
          </p:cNvPr>
          <p:cNvSpPr/>
          <p:nvPr/>
        </p:nvSpPr>
        <p:spPr>
          <a:xfrm>
            <a:off x="7899432" y="3248908"/>
            <a:ext cx="1070896" cy="686467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exe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5CECDCED-23A6-6BED-D9C2-63BCBC9B4D96}"/>
              </a:ext>
            </a:extLst>
          </p:cNvPr>
          <p:cNvSpPr/>
          <p:nvPr/>
        </p:nvSpPr>
        <p:spPr>
          <a:xfrm>
            <a:off x="6861763" y="2516305"/>
            <a:ext cx="267789" cy="3279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5E879489-F33A-48C3-9E23-DA85C9ADC912}"/>
              </a:ext>
            </a:extLst>
          </p:cNvPr>
          <p:cNvSpPr/>
          <p:nvPr/>
        </p:nvSpPr>
        <p:spPr>
          <a:xfrm>
            <a:off x="6861763" y="4385713"/>
            <a:ext cx="267789" cy="3141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04A05D0A-9161-BC67-6AA4-69B002E0B054}"/>
              </a:ext>
            </a:extLst>
          </p:cNvPr>
          <p:cNvSpPr/>
          <p:nvPr/>
        </p:nvSpPr>
        <p:spPr>
          <a:xfrm>
            <a:off x="8248734" y="2730137"/>
            <a:ext cx="372291" cy="51877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D8CE9B5-7E9D-5CDA-73AD-A8E5F05E5045}"/>
                  </a:ext>
                </a:extLst>
              </p:cNvPr>
              <p:cNvSpPr txBox="1"/>
              <p:nvPr/>
            </p:nvSpPr>
            <p:spPr>
              <a:xfrm>
                <a:off x="8217512" y="2331639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D8CE9B5-7E9D-5CDA-73AD-A8E5F05E5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512" y="2331639"/>
                <a:ext cx="434734" cy="369332"/>
              </a:xfrm>
              <a:prstGeom prst="rect">
                <a:avLst/>
              </a:prstGeom>
              <a:blipFill>
                <a:blip r:embed="rId2"/>
                <a:stretch>
                  <a:fillRect t="-8197" r="-1267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D45C3A-C053-7199-DE0D-A0B4BFBEB1F7}"/>
                  </a:ext>
                </a:extLst>
              </p:cNvPr>
              <p:cNvSpPr txBox="1"/>
              <p:nvPr/>
            </p:nvSpPr>
            <p:spPr>
              <a:xfrm>
                <a:off x="8217512" y="4385713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V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D45C3A-C053-7199-DE0D-A0B4BFBE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512" y="4385713"/>
                <a:ext cx="453970" cy="369332"/>
              </a:xfrm>
              <a:prstGeom prst="rect">
                <a:avLst/>
              </a:prstGeom>
              <a:blipFill>
                <a:blip r:embed="rId3"/>
                <a:stretch>
                  <a:fillRect t="-8197" r="-1216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Arrow: Down 41">
            <a:extLst>
              <a:ext uri="{FF2B5EF4-FFF2-40B4-BE49-F238E27FC236}">
                <a16:creationId xmlns:a16="http://schemas.microsoft.com/office/drawing/2014/main" id="{676CF77D-7582-D5C2-1765-C83FCC6A27F2}"/>
              </a:ext>
            </a:extLst>
          </p:cNvPr>
          <p:cNvSpPr/>
          <p:nvPr/>
        </p:nvSpPr>
        <p:spPr>
          <a:xfrm>
            <a:off x="8248734" y="3935375"/>
            <a:ext cx="372291" cy="51877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639BB-4C7F-8F02-0F32-95CB6AF97A68}"/>
              </a:ext>
            </a:extLst>
          </p:cNvPr>
          <p:cNvSpPr txBox="1"/>
          <p:nvPr/>
        </p:nvSpPr>
        <p:spPr>
          <a:xfrm>
            <a:off x="5298562" y="3330531"/>
            <a:ext cx="942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Rust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1CDF3-AF6A-0C04-1D9D-878917B670EC}"/>
              </a:ext>
            </a:extLst>
          </p:cNvPr>
          <p:cNvSpPr txBox="1"/>
          <p:nvPr/>
        </p:nvSpPr>
        <p:spPr>
          <a:xfrm>
            <a:off x="7962563" y="1610315"/>
            <a:ext cx="302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Semantics of SQL (e.g., NULLs)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0878A1-A88B-CDA3-EB33-4C8B10D569AE}"/>
              </a:ext>
            </a:extLst>
          </p:cNvPr>
          <p:cNvCxnSpPr>
            <a:endCxn id="33" idx="3"/>
          </p:cNvCxnSpPr>
          <p:nvPr/>
        </p:nvCxnSpPr>
        <p:spPr>
          <a:xfrm flipH="1">
            <a:off x="7539683" y="1755249"/>
            <a:ext cx="359749" cy="380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FBA0409-5271-0209-D6C5-6BBF2FEF5083}"/>
              </a:ext>
            </a:extLst>
          </p:cNvPr>
          <p:cNvSpPr txBox="1"/>
          <p:nvPr/>
        </p:nvSpPr>
        <p:spPr>
          <a:xfrm>
            <a:off x="8092035" y="5048506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Language-independent streaming lib</a:t>
            </a:r>
          </a:p>
          <a:p>
            <a:r>
              <a:rPr lang="en-US" dirty="0">
                <a:hlinkClick r:id="rId4"/>
              </a:rPr>
              <a:t>https://github.com/feldera/dbsp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552C711-D317-D8CC-AD95-A22631FD56C1}"/>
              </a:ext>
            </a:extLst>
          </p:cNvPr>
          <p:cNvCxnSpPr>
            <a:cxnSpLocks/>
            <a:stCxn id="25" idx="1"/>
            <a:endCxn id="30" idx="3"/>
          </p:cNvCxnSpPr>
          <p:nvPr/>
        </p:nvCxnSpPr>
        <p:spPr>
          <a:xfrm flipH="1" flipV="1">
            <a:off x="7519131" y="5080383"/>
            <a:ext cx="572904" cy="291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80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C482-EC60-E50B-305C-6C2360DB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workflow: JIT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4143F-DA4F-D89D-318D-7AA00ED9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FE312-AF8D-7005-5A5A-CAA4D96DD764}"/>
              </a:ext>
            </a:extLst>
          </p:cNvPr>
          <p:cNvSpPr txBox="1"/>
          <p:nvPr/>
        </p:nvSpPr>
        <p:spPr>
          <a:xfrm>
            <a:off x="1856404" y="3291838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SQL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8A8D026-43C0-CAE9-E2C3-785A0AEA0B2D}"/>
              </a:ext>
            </a:extLst>
          </p:cNvPr>
          <p:cNvSpPr/>
          <p:nvPr/>
        </p:nvSpPr>
        <p:spPr>
          <a:xfrm>
            <a:off x="2849820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AE0833-E5F6-46EC-5F4F-AE26C0B5DE7B}"/>
              </a:ext>
            </a:extLst>
          </p:cNvPr>
          <p:cNvSpPr/>
          <p:nvPr/>
        </p:nvSpPr>
        <p:spPr>
          <a:xfrm>
            <a:off x="3274363" y="2844295"/>
            <a:ext cx="1629402" cy="154141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28BACDB-9CD3-A87F-3266-A6E59C752950}"/>
              </a:ext>
            </a:extLst>
          </p:cNvPr>
          <p:cNvSpPr/>
          <p:nvPr/>
        </p:nvSpPr>
        <p:spPr>
          <a:xfrm>
            <a:off x="4903351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6C09532-8AAA-C74F-0606-D4D9EEA59B1A}"/>
              </a:ext>
            </a:extLst>
          </p:cNvPr>
          <p:cNvSpPr/>
          <p:nvPr/>
        </p:nvSpPr>
        <p:spPr>
          <a:xfrm>
            <a:off x="6259912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31230D-ECA0-10F9-A6D9-D8E6757D9CAC}"/>
              </a:ext>
            </a:extLst>
          </p:cNvPr>
          <p:cNvSpPr/>
          <p:nvPr/>
        </p:nvSpPr>
        <p:spPr>
          <a:xfrm>
            <a:off x="6622535" y="4117229"/>
            <a:ext cx="1070896" cy="76105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 runtime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CCAFA9A-A2F0-C2A1-0210-92070CCE148F}"/>
              </a:ext>
            </a:extLst>
          </p:cNvPr>
          <p:cNvSpPr/>
          <p:nvPr/>
        </p:nvSpPr>
        <p:spPr>
          <a:xfrm>
            <a:off x="6686501" y="3127346"/>
            <a:ext cx="942965" cy="97531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JIT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exec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04A05D0A-9161-BC67-6AA4-69B002E0B054}"/>
              </a:ext>
            </a:extLst>
          </p:cNvPr>
          <p:cNvSpPr/>
          <p:nvPr/>
        </p:nvSpPr>
        <p:spPr>
          <a:xfrm>
            <a:off x="6971837" y="2589576"/>
            <a:ext cx="372291" cy="51877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D8CE9B5-7E9D-5CDA-73AD-A8E5F05E5045}"/>
                  </a:ext>
                </a:extLst>
              </p:cNvPr>
              <p:cNvSpPr txBox="1"/>
              <p:nvPr/>
            </p:nvSpPr>
            <p:spPr>
              <a:xfrm>
                <a:off x="6940615" y="2188808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D8CE9B5-7E9D-5CDA-73AD-A8E5F05E5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615" y="2188808"/>
                <a:ext cx="434734" cy="369332"/>
              </a:xfrm>
              <a:prstGeom prst="rect">
                <a:avLst/>
              </a:prstGeom>
              <a:blipFill>
                <a:blip r:embed="rId2"/>
                <a:stretch>
                  <a:fillRect t="-8197" r="-1126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D45C3A-C053-7199-DE0D-A0B4BFBEB1F7}"/>
                  </a:ext>
                </a:extLst>
              </p:cNvPr>
              <p:cNvSpPr txBox="1"/>
              <p:nvPr/>
            </p:nvSpPr>
            <p:spPr>
              <a:xfrm>
                <a:off x="6971837" y="5343190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V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D45C3A-C053-7199-DE0D-A0B4BFBE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837" y="5343190"/>
                <a:ext cx="453970" cy="369332"/>
              </a:xfrm>
              <a:prstGeom prst="rect">
                <a:avLst/>
              </a:prstGeom>
              <a:blipFill>
                <a:blip r:embed="rId3"/>
                <a:stretch>
                  <a:fillRect t="-10000" r="-1081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Arrow: Down 41">
            <a:extLst>
              <a:ext uri="{FF2B5EF4-FFF2-40B4-BE49-F238E27FC236}">
                <a16:creationId xmlns:a16="http://schemas.microsoft.com/office/drawing/2014/main" id="{676CF77D-7582-D5C2-1765-C83FCC6A27F2}"/>
              </a:ext>
            </a:extLst>
          </p:cNvPr>
          <p:cNvSpPr/>
          <p:nvPr/>
        </p:nvSpPr>
        <p:spPr>
          <a:xfrm>
            <a:off x="7003059" y="4892852"/>
            <a:ext cx="372291" cy="51877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639BB-4C7F-8F02-0F32-95CB6AF97A68}"/>
              </a:ext>
            </a:extLst>
          </p:cNvPr>
          <p:cNvSpPr txBox="1"/>
          <p:nvPr/>
        </p:nvSpPr>
        <p:spPr>
          <a:xfrm>
            <a:off x="5298562" y="3330531"/>
            <a:ext cx="942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JSON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8413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C482-EC60-E50B-305C-6C2360DB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4143F-DA4F-D89D-318D-7AA00ED9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FE312-AF8D-7005-5A5A-CAA4D96DD764}"/>
              </a:ext>
            </a:extLst>
          </p:cNvPr>
          <p:cNvSpPr txBox="1"/>
          <p:nvPr/>
        </p:nvSpPr>
        <p:spPr>
          <a:xfrm>
            <a:off x="6531" y="3291840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SQL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8A8D026-43C0-CAE9-E2C3-785A0AEA0B2D}"/>
              </a:ext>
            </a:extLst>
          </p:cNvPr>
          <p:cNvSpPr/>
          <p:nvPr/>
        </p:nvSpPr>
        <p:spPr>
          <a:xfrm>
            <a:off x="907740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AE0833-E5F6-46EC-5F4F-AE26C0B5DE7B}"/>
              </a:ext>
            </a:extLst>
          </p:cNvPr>
          <p:cNvSpPr/>
          <p:nvPr/>
        </p:nvSpPr>
        <p:spPr>
          <a:xfrm>
            <a:off x="1332283" y="2844295"/>
            <a:ext cx="1312818" cy="154141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Calcite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SQL parser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(DDL)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28BACDB-9CD3-A87F-3266-A6E59C752950}"/>
              </a:ext>
            </a:extLst>
          </p:cNvPr>
          <p:cNvSpPr/>
          <p:nvPr/>
        </p:nvSpPr>
        <p:spPr>
          <a:xfrm>
            <a:off x="2645101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8D0FAE-C547-E89E-2366-958ED1BBABDE}"/>
              </a:ext>
            </a:extLst>
          </p:cNvPr>
          <p:cNvSpPr/>
          <p:nvPr/>
        </p:nvSpPr>
        <p:spPr>
          <a:xfrm>
            <a:off x="3069772" y="2844295"/>
            <a:ext cx="1312818" cy="154141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SqlToRel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01B6998-96B9-BD33-7D3C-4B099EF7EDE3}"/>
              </a:ext>
            </a:extLst>
          </p:cNvPr>
          <p:cNvSpPr/>
          <p:nvPr/>
        </p:nvSpPr>
        <p:spPr>
          <a:xfrm>
            <a:off x="4382718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B360E7-F941-C4ED-275F-770351973D11}"/>
              </a:ext>
            </a:extLst>
          </p:cNvPr>
          <p:cNvSpPr/>
          <p:nvPr/>
        </p:nvSpPr>
        <p:spPr>
          <a:xfrm>
            <a:off x="4807389" y="2844295"/>
            <a:ext cx="1312818" cy="154141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Optimize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(Hep)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2C23F02-FEEF-1612-4445-C861CBC6C28D}"/>
              </a:ext>
            </a:extLst>
          </p:cNvPr>
          <p:cNvSpPr/>
          <p:nvPr/>
        </p:nvSpPr>
        <p:spPr>
          <a:xfrm>
            <a:off x="6120207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D4B2CD7-95CB-FFA5-AB4E-A6AA4910F6A0}"/>
              </a:ext>
            </a:extLst>
          </p:cNvPr>
          <p:cNvSpPr/>
          <p:nvPr/>
        </p:nvSpPr>
        <p:spPr>
          <a:xfrm>
            <a:off x="6544750" y="2844295"/>
            <a:ext cx="1312818" cy="154141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CalciteTo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DBSP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AD64BD7-FB45-5DE7-88EF-F6688ED9D3EE}"/>
              </a:ext>
            </a:extLst>
          </p:cNvPr>
          <p:cNvSpPr/>
          <p:nvPr/>
        </p:nvSpPr>
        <p:spPr>
          <a:xfrm>
            <a:off x="7857568" y="3425593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219E7CA-CDE0-56FB-9462-36130AC4A1D3}"/>
              </a:ext>
            </a:extLst>
          </p:cNvPr>
          <p:cNvSpPr/>
          <p:nvPr/>
        </p:nvSpPr>
        <p:spPr>
          <a:xfrm>
            <a:off x="8282111" y="2844295"/>
            <a:ext cx="1025175" cy="154141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Circuit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Opt.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283B80-B21F-D70D-8A7B-4290C953BF13}"/>
              </a:ext>
            </a:extLst>
          </p:cNvPr>
          <p:cNvSpPr/>
          <p:nvPr/>
        </p:nvSpPr>
        <p:spPr>
          <a:xfrm>
            <a:off x="9731829" y="3720545"/>
            <a:ext cx="2228199" cy="64633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JIT backend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0409C0-2A13-9A63-07BC-5D99D2063E97}"/>
              </a:ext>
            </a:extLst>
          </p:cNvPr>
          <p:cNvSpPr/>
          <p:nvPr/>
        </p:nvSpPr>
        <p:spPr>
          <a:xfrm>
            <a:off x="9731829" y="2809277"/>
            <a:ext cx="2228199" cy="64633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Rust backend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A3C9168-78EE-E968-12C1-39700AB9BE2C}"/>
              </a:ext>
            </a:extLst>
          </p:cNvPr>
          <p:cNvSpPr/>
          <p:nvPr/>
        </p:nvSpPr>
        <p:spPr>
          <a:xfrm>
            <a:off x="9307286" y="3019844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C64A362-69BA-E8B0-79AF-13EE7C1F0C79}"/>
              </a:ext>
            </a:extLst>
          </p:cNvPr>
          <p:cNvSpPr/>
          <p:nvPr/>
        </p:nvSpPr>
        <p:spPr>
          <a:xfrm>
            <a:off x="9307286" y="3854300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D2625381-7375-61AD-7660-F2ED7F6DCBF8}"/>
              </a:ext>
            </a:extLst>
          </p:cNvPr>
          <p:cNvSpPr/>
          <p:nvPr/>
        </p:nvSpPr>
        <p:spPr>
          <a:xfrm>
            <a:off x="1332283" y="4782033"/>
            <a:ext cx="5958641" cy="43107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IRs</a:t>
            </a: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026DC799-90F1-CB51-7218-46FC327392B0}"/>
              </a:ext>
            </a:extLst>
          </p:cNvPr>
          <p:cNvSpPr/>
          <p:nvPr/>
        </p:nvSpPr>
        <p:spPr>
          <a:xfrm>
            <a:off x="7290924" y="4782033"/>
            <a:ext cx="2120113" cy="43107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 IR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DFA0A36-CA85-5404-D1A4-A942EA3E048F}"/>
              </a:ext>
            </a:extLst>
          </p:cNvPr>
          <p:cNvSpPr/>
          <p:nvPr/>
        </p:nvSpPr>
        <p:spPr>
          <a:xfrm>
            <a:off x="1197621" y="2330506"/>
            <a:ext cx="5059358" cy="22900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A6B15B-1E73-F139-8235-CFAEE8ECD509}"/>
              </a:ext>
            </a:extLst>
          </p:cNvPr>
          <p:cNvSpPr txBox="1"/>
          <p:nvPr/>
        </p:nvSpPr>
        <p:spPr>
          <a:xfrm>
            <a:off x="1545949" y="2330506"/>
            <a:ext cx="215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CalciteCompiler</a:t>
            </a:r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B5C59E1E-0E37-BCBB-178D-0F3BE8E013D5}"/>
              </a:ext>
            </a:extLst>
          </p:cNvPr>
          <p:cNvSpPr/>
          <p:nvPr/>
        </p:nvSpPr>
        <p:spPr>
          <a:xfrm>
            <a:off x="1332283" y="5774159"/>
            <a:ext cx="6848765" cy="431074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frontend</a:t>
            </a:r>
          </a:p>
        </p:txBody>
      </p: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E83EF2FD-B0D4-9613-A7B6-6A112FC0B845}"/>
              </a:ext>
            </a:extLst>
          </p:cNvPr>
          <p:cNvSpPr/>
          <p:nvPr/>
        </p:nvSpPr>
        <p:spPr>
          <a:xfrm>
            <a:off x="9731829" y="5774159"/>
            <a:ext cx="2429638" cy="431074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backend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EEF049-419A-441A-0429-669DE8FC8BDA}"/>
              </a:ext>
            </a:extLst>
          </p:cNvPr>
          <p:cNvSpPr txBox="1"/>
          <p:nvPr/>
        </p:nvSpPr>
        <p:spPr>
          <a:xfrm>
            <a:off x="3033087" y="1704280"/>
            <a:ext cx="156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Type inference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7627B4-2F0F-C72C-7A9A-B6AF4E298F5C}"/>
              </a:ext>
            </a:extLst>
          </p:cNvPr>
          <p:cNvCxnSpPr>
            <a:stCxn id="15" idx="2"/>
            <a:endCxn id="12" idx="0"/>
          </p:cNvCxnSpPr>
          <p:nvPr/>
        </p:nvCxnSpPr>
        <p:spPr>
          <a:xfrm flipH="1">
            <a:off x="3726181" y="2073612"/>
            <a:ext cx="87857" cy="7706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182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BD3C-9D4D-7939-E665-1BDA4BA8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Streaming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832AF-FAF7-A05E-E83A-5B419463A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Streaming systems generate plans before data is available!</a:t>
            </a:r>
          </a:p>
          <a:p>
            <a:pPr lvl="1"/>
            <a:r>
              <a:rPr lang="en-US" dirty="0"/>
              <a:t>No cost model or data statistics</a:t>
            </a:r>
          </a:p>
          <a:p>
            <a:r>
              <a:rPr lang="en-US" dirty="0"/>
              <a:t>Whatever plan you pass to DBSP, that’s what it runs!</a:t>
            </a:r>
          </a:p>
          <a:p>
            <a:r>
              <a:rPr lang="en-US" dirty="0"/>
              <a:t>Query planning performed using Calcite</a:t>
            </a:r>
          </a:p>
          <a:p>
            <a:r>
              <a:rPr lang="en-US" dirty="0"/>
              <a:t>In principle any optimizer should work</a:t>
            </a:r>
          </a:p>
          <a:p>
            <a:pPr lvl="1"/>
            <a:r>
              <a:rPr lang="en-US" dirty="0"/>
              <a:t>But we want to avoid bugs in some Calcite optimization Rules</a:t>
            </a:r>
          </a:p>
          <a:p>
            <a:pPr lvl="1"/>
            <a:r>
              <a:rPr lang="en-US" dirty="0"/>
              <a:t>We found quite a few bugs in Calcite optimization rules</a:t>
            </a:r>
          </a:p>
          <a:p>
            <a:r>
              <a:rPr lang="en-US" dirty="0"/>
              <a:t>Our compiler does some local optimizations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A9312-8CAF-B76C-623B-33E73D49B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 dirty="0"/>
          </a:p>
        </p:txBody>
      </p:sp>
      <p:pic>
        <p:nvPicPr>
          <p:cNvPr id="10" name="Picture 9" descr="A picture containing sketch, drawing, art, design&#10;&#10;Description automatically generated">
            <a:extLst>
              <a:ext uri="{FF2B5EF4-FFF2-40B4-BE49-F238E27FC236}">
                <a16:creationId xmlns:a16="http://schemas.microsoft.com/office/drawing/2014/main" id="{4BE15238-D1D8-DAA2-DC95-FAE211837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120" y="151612"/>
            <a:ext cx="2209784" cy="17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76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E722-0196-308D-5CF1-DCADE24E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Calcite HEP Planner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7F186-DF2E-525D-A790-4A16221E7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771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Calcite optimizer where you write a manual</a:t>
            </a:r>
            <a:br>
              <a:rPr lang="en-US" dirty="0"/>
            </a:br>
            <a:r>
              <a:rPr lang="en-US" dirty="0"/>
              <a:t>optimization plan</a:t>
            </a:r>
          </a:p>
          <a:p>
            <a:r>
              <a:rPr lang="en-US" dirty="0"/>
              <a:t>A plan is a list of rewrite rules</a:t>
            </a:r>
          </a:p>
          <a:p>
            <a:r>
              <a:rPr lang="en-US" dirty="0"/>
              <a:t>Currently applying:</a:t>
            </a:r>
          </a:p>
          <a:p>
            <a:pPr lvl="1"/>
            <a:r>
              <a:rPr lang="en-US" dirty="0"/>
              <a:t>Decorrelate queries (into joins)</a:t>
            </a:r>
          </a:p>
          <a:p>
            <a:pPr lvl="1"/>
            <a:r>
              <a:rPr lang="en-US" dirty="0"/>
              <a:t>Join order</a:t>
            </a:r>
          </a:p>
          <a:p>
            <a:pPr lvl="1"/>
            <a:r>
              <a:rPr lang="en-US" dirty="0"/>
              <a:t>Constant folding (*_REDUCE_EXPRESSIONS)</a:t>
            </a:r>
          </a:p>
          <a:p>
            <a:pPr lvl="1"/>
            <a:r>
              <a:rPr lang="en-US" dirty="0"/>
              <a:t>Empty collections (PruneEmptyRules)</a:t>
            </a:r>
          </a:p>
          <a:p>
            <a:pPr lvl="1"/>
            <a:r>
              <a:rPr lang="en-US" dirty="0"/>
              <a:t>Distinct aggregates converted to joins</a:t>
            </a:r>
          </a:p>
          <a:p>
            <a:pPr lvl="1"/>
            <a:r>
              <a:rPr lang="en-US" dirty="0"/>
              <a:t>Dead code (*_REMOVE)</a:t>
            </a:r>
          </a:p>
          <a:p>
            <a:r>
              <a:rPr lang="en-US" dirty="0"/>
              <a:t>Many more rules are available</a:t>
            </a:r>
          </a:p>
          <a:p>
            <a:r>
              <a:rPr lang="en-US" dirty="0"/>
              <a:t>Hard to validate rules, and, especially, rule combinations!</a:t>
            </a:r>
          </a:p>
          <a:p>
            <a:endParaRPr lang="en-US" dirty="0"/>
          </a:p>
        </p:txBody>
      </p:sp>
      <p:pic>
        <p:nvPicPr>
          <p:cNvPr id="6" name="Picture 5" descr="A close-up of a crystal&#10;&#10;Description automatically generated with medium confidence">
            <a:extLst>
              <a:ext uri="{FF2B5EF4-FFF2-40B4-BE49-F238E27FC236}">
                <a16:creationId xmlns:a16="http://schemas.microsoft.com/office/drawing/2014/main" id="{86C6E6DE-C7CE-C9D2-0CBA-44519332D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96818" y="1825625"/>
            <a:ext cx="3106794" cy="23907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63A25-3404-E393-486E-97D3A6A9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997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Core Intermediate Representation (IR)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639" y="1825624"/>
            <a:ext cx="10682161" cy="5032376"/>
          </a:xfrm>
        </p:spPr>
        <p:txBody>
          <a:bodyPr>
            <a:normAutofit/>
          </a:bodyPr>
          <a:lstStyle/>
          <a:p>
            <a:r>
              <a:rPr lang="en-US" dirty="0"/>
              <a:t>Immutable</a:t>
            </a:r>
          </a:p>
          <a:p>
            <a:r>
              <a:rPr lang="en-US" dirty="0"/>
              <a:t>Can represent a small subset of Rust</a:t>
            </a:r>
          </a:p>
          <a:p>
            <a:pPr lvl="1"/>
            <a:r>
              <a:rPr lang="en-US" dirty="0"/>
              <a:t>Some classes are used for SQL compilation</a:t>
            </a:r>
          </a:p>
          <a:p>
            <a:pPr lvl="1"/>
            <a:r>
              <a:rPr lang="en-US" dirty="0"/>
              <a:t>Some classes are only used for test and library generation</a:t>
            </a:r>
            <a:br>
              <a:rPr lang="en-US" dirty="0"/>
            </a:br>
            <a:r>
              <a:rPr lang="en-US" dirty="0"/>
              <a:t>(e.g., Match expressions). Annotated with @NonCoreIR</a:t>
            </a:r>
          </a:p>
          <a:p>
            <a:r>
              <a:rPr lang="en-US" dirty="0"/>
              <a:t>A bit higher-level than Rust (e.g., “Fold” is one operator)</a:t>
            </a:r>
          </a:p>
          <a:p>
            <a:r>
              <a:rPr lang="en-US" dirty="0"/>
              <a:t>Strongly-typed</a:t>
            </a:r>
          </a:p>
          <a:p>
            <a:r>
              <a:rPr lang="en-US" dirty="0"/>
              <a:t>DAG structure</a:t>
            </a:r>
          </a:p>
          <a:p>
            <a:pPr lvl="1"/>
            <a:r>
              <a:rPr lang="en-US" dirty="0"/>
              <a:t>No parent pointers</a:t>
            </a:r>
          </a:p>
          <a:p>
            <a:pPr lvl="1"/>
            <a:r>
              <a:rPr lang="en-US" dirty="0"/>
              <a:t>IR sub-dags can be reused</a:t>
            </a:r>
          </a:p>
          <a:p>
            <a:r>
              <a:rPr lang="en-US" dirty="0"/>
              <a:t>Manipulated almost exclusively by visitors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671338" y="2436616"/>
            <a:ext cx="778933" cy="482600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9229321" y="3247697"/>
            <a:ext cx="778933" cy="482600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323272" y="4002274"/>
            <a:ext cx="778933" cy="482600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5" idx="2"/>
            <a:endCxn id="8" idx="0"/>
          </p:cNvCxnSpPr>
          <p:nvPr/>
        </p:nvCxnSpPr>
        <p:spPr>
          <a:xfrm>
            <a:off x="10060805" y="2919216"/>
            <a:ext cx="651934" cy="10830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0"/>
          </p:cNvCxnSpPr>
          <p:nvPr/>
        </p:nvCxnSpPr>
        <p:spPr>
          <a:xfrm flipH="1">
            <a:off x="9618788" y="2919216"/>
            <a:ext cx="442017" cy="3284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8" idx="0"/>
          </p:cNvCxnSpPr>
          <p:nvPr/>
        </p:nvCxnSpPr>
        <p:spPr>
          <a:xfrm>
            <a:off x="9618788" y="3730297"/>
            <a:ext cx="1093951" cy="2719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 flipH="1">
            <a:off x="9229322" y="3730297"/>
            <a:ext cx="389466" cy="6234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176800" y="4694287"/>
            <a:ext cx="169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shared sub-DAG</a:t>
            </a:r>
          </a:p>
        </p:txBody>
      </p:sp>
      <p:cxnSp>
        <p:nvCxnSpPr>
          <p:cNvPr id="13" name="Straight Arrow Connector 12"/>
          <p:cNvCxnSpPr>
            <a:stCxn id="8" idx="2"/>
          </p:cNvCxnSpPr>
          <p:nvPr/>
        </p:nvCxnSpPr>
        <p:spPr>
          <a:xfrm flipH="1">
            <a:off x="10572257" y="4484874"/>
            <a:ext cx="140482" cy="1935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</p:cNvCxnSpPr>
          <p:nvPr/>
        </p:nvCxnSpPr>
        <p:spPr>
          <a:xfrm>
            <a:off x="10712739" y="4484874"/>
            <a:ext cx="190500" cy="1935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AF81-9595-BA4F-9729-1599F122AA2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1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F2B9-42FE-41FE-6D79-FC1EB760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class </a:t>
            </a:r>
            <a:r>
              <a:rPr lang="en-US" dirty="0">
                <a:latin typeface="Consolas" panose="020B0609020204030204" pitchFamily="49" charset="0"/>
              </a:rPr>
              <a:t>DBSPNode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4304F-42E2-3777-9F7E-3354A0A97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292" y="18175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public abstract class </a:t>
            </a:r>
            <a:r>
              <a:rPr lang="en-US" sz="2400" dirty="0">
                <a:latin typeface="Consolas" panose="020B0609020204030204" pitchFamily="49" charset="0"/>
              </a:rPr>
              <a:t>DBSPNode {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 /** Original Calcite object that produced this node. */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private final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 CalciteObject node; 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    /** Globally-unique ID for each node */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public final </a:t>
            </a:r>
            <a:r>
              <a:rPr lang="en-US" sz="2400" dirty="0">
                <a:latin typeface="Consolas" panose="020B0609020204030204" pitchFamily="49" charset="0"/>
              </a:rPr>
              <a:t>long id;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    public</a:t>
            </a:r>
            <a:r>
              <a:rPr lang="en-US" sz="2400" dirty="0">
                <a:latin typeface="Consolas" panose="020B0609020204030204" pitchFamily="49" charset="0"/>
              </a:rPr>
              <a:t> String toString();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}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33CCE-07F1-BD0D-1EF6-5AB8D9293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0AB63-61CF-2B4B-9BC0-F96B658DBF73}"/>
              </a:ext>
            </a:extLst>
          </p:cNvPr>
          <p:cNvSpPr txBox="1"/>
          <p:nvPr/>
        </p:nvSpPr>
        <p:spPr>
          <a:xfrm>
            <a:off x="838200" y="5292546"/>
            <a:ext cx="80081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Compiler should be deterministic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Can insert breakpoints based on node id</a:t>
            </a:r>
          </a:p>
        </p:txBody>
      </p:sp>
      <p:pic>
        <p:nvPicPr>
          <p:cNvPr id="7" name="Picture 6" descr="Baseball on home plate">
            <a:extLst>
              <a:ext uri="{FF2B5EF4-FFF2-40B4-BE49-F238E27FC236}">
                <a16:creationId xmlns:a16="http://schemas.microsoft.com/office/drawing/2014/main" id="{530F8ECF-61E1-F67C-C4D6-C16C4A590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520" y="136525"/>
            <a:ext cx="2401055" cy="18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20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08D1-932E-BBF1-E226-C5A4F84E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Two-level Core IR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8EF4C-4B49-64FE-B3F3-C0BD799E3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DBSP is a 2-level language:</a:t>
            </a:r>
          </a:p>
          <a:p>
            <a:pPr lvl="1"/>
            <a:r>
              <a:rPr lang="en-US" dirty="0"/>
              <a:t>Operators (e.g., “map”, “flatmap”, “join”) </a:t>
            </a:r>
          </a:p>
          <a:p>
            <a:pPr lvl="1"/>
            <a:r>
              <a:rPr lang="en-US" dirty="0"/>
              <a:t>Parameterized by functions (operating on tuples)</a:t>
            </a:r>
          </a:p>
          <a:p>
            <a:r>
              <a:rPr lang="en-US" dirty="0"/>
              <a:t>Circuits = dataflow graph of operators</a:t>
            </a:r>
          </a:p>
          <a:p>
            <a:pPr lvl="1"/>
            <a:r>
              <a:rPr lang="en-US" dirty="0"/>
              <a:t>All nodes implement </a:t>
            </a:r>
            <a:r>
              <a:rPr lang="en-US" dirty="0">
                <a:latin typeface="Consolas" panose="020B0609020204030204" pitchFamily="49" charset="0"/>
              </a:rPr>
              <a:t>IDBSPOuterNode</a:t>
            </a:r>
            <a:r>
              <a:rPr lang="en-US" dirty="0"/>
              <a:t> interface</a:t>
            </a:r>
          </a:p>
          <a:p>
            <a:r>
              <a:rPr lang="en-US" dirty="0"/>
              <a:t>Functions = computations invoked by operators on their input data</a:t>
            </a:r>
          </a:p>
          <a:p>
            <a:pPr lvl="1"/>
            <a:r>
              <a:rPr lang="en-US" dirty="0">
                <a:latin typeface="Consolas" panose="020B0609020204030204" pitchFamily="49" charset="0"/>
              </a:rPr>
              <a:t>IDBSPInnerNode</a:t>
            </a:r>
            <a:r>
              <a:rPr lang="en-US" dirty="0"/>
              <a:t> interface</a:t>
            </a:r>
          </a:p>
          <a:p>
            <a:r>
              <a:rPr lang="en-US" dirty="0"/>
              <a:t>IR cannot yet represent recursion</a:t>
            </a:r>
          </a:p>
        </p:txBody>
      </p:sp>
      <p:pic>
        <p:nvPicPr>
          <p:cNvPr id="5" name="Picture 4" descr="A picture containing text, font, number, symbol&#10;&#10;Description automatically generated">
            <a:extLst>
              <a:ext uri="{FF2B5EF4-FFF2-40B4-BE49-F238E27FC236}">
                <a16:creationId xmlns:a16="http://schemas.microsoft.com/office/drawing/2014/main" id="{5340CDE4-C8E7-D867-F6FB-1058C658F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48" y="4573686"/>
            <a:ext cx="4514850" cy="2209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6865-83AA-6EB1-6C9F-8E2BCE45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31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9712C-0AAB-C661-082B-17DF4D47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D310C4-DE65-3813-1AC2-2E659BFA928F}"/>
              </a:ext>
            </a:extLst>
          </p:cNvPr>
          <p:cNvSpPr/>
          <p:nvPr/>
        </p:nvSpPr>
        <p:spPr>
          <a:xfrm>
            <a:off x="8099" y="2379061"/>
            <a:ext cx="3342011" cy="3706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850152-16D9-E2B7-37E7-71B683BE52DA}"/>
              </a:ext>
            </a:extLst>
          </p:cNvPr>
          <p:cNvSpPr/>
          <p:nvPr/>
        </p:nvSpPr>
        <p:spPr>
          <a:xfrm>
            <a:off x="453160" y="2565712"/>
            <a:ext cx="1011505" cy="5037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A89854-3A96-19D1-33F4-17E09C769469}"/>
              </a:ext>
            </a:extLst>
          </p:cNvPr>
          <p:cNvSpPr/>
          <p:nvPr/>
        </p:nvSpPr>
        <p:spPr>
          <a:xfrm>
            <a:off x="1934003" y="2545959"/>
            <a:ext cx="1011505" cy="5037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069B4D-D810-9B51-0C65-51CE77E33203}"/>
              </a:ext>
            </a:extLst>
          </p:cNvPr>
          <p:cNvSpPr/>
          <p:nvPr/>
        </p:nvSpPr>
        <p:spPr>
          <a:xfrm>
            <a:off x="1464665" y="3532267"/>
            <a:ext cx="1430441" cy="5037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F0CCCD-DD2B-378C-6BF9-AA0C553FFD7F}"/>
              </a:ext>
            </a:extLst>
          </p:cNvPr>
          <p:cNvSpPr/>
          <p:nvPr/>
        </p:nvSpPr>
        <p:spPr>
          <a:xfrm>
            <a:off x="667599" y="4287162"/>
            <a:ext cx="1011505" cy="5037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BBFAAF-8C5E-EF33-76B3-9DC7E5916543}"/>
              </a:ext>
            </a:extLst>
          </p:cNvPr>
          <p:cNvSpPr/>
          <p:nvPr/>
        </p:nvSpPr>
        <p:spPr>
          <a:xfrm>
            <a:off x="1274502" y="5262212"/>
            <a:ext cx="1011505" cy="5037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FD1859-B648-48B9-670E-AA6EF7259B82}"/>
              </a:ext>
            </a:extLst>
          </p:cNvPr>
          <p:cNvCxnSpPr>
            <a:stCxn id="5" idx="2"/>
          </p:cNvCxnSpPr>
          <p:nvPr/>
        </p:nvCxnSpPr>
        <p:spPr>
          <a:xfrm>
            <a:off x="958913" y="3069441"/>
            <a:ext cx="821341" cy="4628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ADF35C-DF8C-8BAE-7296-FCAD5A5F2703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958913" y="3069441"/>
            <a:ext cx="214439" cy="1217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40138E-51A3-CC5A-23DF-4FD9F5DBCEB4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2179886" y="3049688"/>
            <a:ext cx="259870" cy="4825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D6D420-01B8-42B4-C4CB-23ECC3C7313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337216" y="4035996"/>
            <a:ext cx="842670" cy="2399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697CE9-6630-B77B-473F-1A8564776F55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173352" y="4790891"/>
            <a:ext cx="606903" cy="4713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055BCFF-EC68-3517-C546-E2A41AD2D686}"/>
              </a:ext>
            </a:extLst>
          </p:cNvPr>
          <p:cNvSpPr txBox="1"/>
          <p:nvPr/>
        </p:nvSpPr>
        <p:spPr>
          <a:xfrm>
            <a:off x="-68340" y="2021009"/>
            <a:ext cx="145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Circuit - outer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CA2C13-DF1C-C25A-F98D-14F9AF247726}"/>
              </a:ext>
            </a:extLst>
          </p:cNvPr>
          <p:cNvSpPr txBox="1"/>
          <p:nvPr/>
        </p:nvSpPr>
        <p:spPr>
          <a:xfrm>
            <a:off x="1476803" y="3593959"/>
            <a:ext cx="14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MapOperator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D2C812-9D8D-4B5B-31B8-FD4F62E31C24}"/>
              </a:ext>
            </a:extLst>
          </p:cNvPr>
          <p:cNvSpPr/>
          <p:nvPr/>
        </p:nvSpPr>
        <p:spPr>
          <a:xfrm>
            <a:off x="4211910" y="3023555"/>
            <a:ext cx="7618645" cy="29240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06DA91-8747-974D-6B7A-E48C05F2C7A5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2941178" y="3778625"/>
            <a:ext cx="1270732" cy="706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18554DB-D5AF-E4FB-4A76-993AF317A01C}"/>
              </a:ext>
            </a:extLst>
          </p:cNvPr>
          <p:cNvSpPr txBox="1"/>
          <p:nvPr/>
        </p:nvSpPr>
        <p:spPr>
          <a:xfrm>
            <a:off x="4356643" y="3023555"/>
            <a:ext cx="82867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move |t: &amp;Tuple3&lt;Option&lt;i32&gt;, Option&lt;i32&gt;, Option&lt;i32&gt;&gt;, |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-&gt; Tuple1&lt;Option&lt;i32&gt;&gt; {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    Tuple1::new(plus_i32N_i32N(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            minus_i32N_i32N(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                div_i32_i32N(32i32, t.2),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                (match t.1 {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        Some(x) =&gt; Some(-(x)),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        _ =&gt; None,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    })), times_i32_i32N(-73i32, t.1)))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E872BA-331D-363C-2EE1-A2CCA5F7A310}"/>
              </a:ext>
            </a:extLst>
          </p:cNvPr>
          <p:cNvSpPr txBox="1"/>
          <p:nvPr/>
        </p:nvSpPr>
        <p:spPr>
          <a:xfrm>
            <a:off x="5050783" y="2613157"/>
            <a:ext cx="296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Function (Rust closure) - inner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46F8-ACCD-5369-AFBD-44013B4E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57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F7D65-B843-DDBB-C03B-71BA6CB8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9B3FD-85D0-E724-71D6-73C80B7B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long reference document</a:t>
            </a:r>
          </a:p>
          <a:p>
            <a:pPr lvl="1"/>
            <a:r>
              <a:rPr lang="en-US" dirty="0"/>
              <a:t>Without a clear structure</a:t>
            </a:r>
          </a:p>
          <a:p>
            <a:pPr lvl="1"/>
            <a:r>
              <a:rPr lang="en-US" dirty="0"/>
              <a:t>Don’t try to follow or remember all the details</a:t>
            </a:r>
          </a:p>
          <a:p>
            <a:r>
              <a:rPr lang="en-US" dirty="0"/>
              <a:t>It is intended to document the </a:t>
            </a:r>
            <a:r>
              <a:rPr lang="en-US" dirty="0">
                <a:solidFill>
                  <a:srgbClr val="FF0000"/>
                </a:solidFill>
              </a:rPr>
              <a:t>architecture and implementation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of the SQL to DBSP compiler</a:t>
            </a:r>
          </a:p>
          <a:p>
            <a:r>
              <a:rPr lang="en-US" dirty="0"/>
              <a:t>To help other people contribute or debug</a:t>
            </a:r>
          </a:p>
          <a:p>
            <a:r>
              <a:rPr lang="en-US" dirty="0"/>
              <a:t>It will be checked-in into the DBSP repository</a:t>
            </a:r>
          </a:p>
          <a:p>
            <a:r>
              <a:rPr lang="en-US" dirty="0"/>
              <a:t>Will be intermittently refreshed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95227-9998-D343-DD29-963780ED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30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3471-3AAA-7A08-643B-63F35503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of class hierarchy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69124-8F83-47EB-8DAE-57847D9BED45}"/>
              </a:ext>
            </a:extLst>
          </p:cNvPr>
          <p:cNvSpPr txBox="1"/>
          <p:nvPr/>
        </p:nvSpPr>
        <p:spPr>
          <a:xfrm>
            <a:off x="1625314" y="2999900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IDBSPNode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EC99D-EC9A-9783-D4C8-585EEFEAD5AF}"/>
              </a:ext>
            </a:extLst>
          </p:cNvPr>
          <p:cNvSpPr txBox="1"/>
          <p:nvPr/>
        </p:nvSpPr>
        <p:spPr>
          <a:xfrm>
            <a:off x="3836775" y="2290047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IDBSPOuterNode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6ABD2-C107-DC19-08C7-C57FC27CD466}"/>
              </a:ext>
            </a:extLst>
          </p:cNvPr>
          <p:cNvSpPr txBox="1"/>
          <p:nvPr/>
        </p:nvSpPr>
        <p:spPr>
          <a:xfrm>
            <a:off x="3836775" y="3773879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IDBSPInnerNode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FCD95-CB3E-2499-FF75-2C71E7AED52D}"/>
              </a:ext>
            </a:extLst>
          </p:cNvPr>
          <p:cNvSpPr txBox="1"/>
          <p:nvPr/>
        </p:nvSpPr>
        <p:spPr>
          <a:xfrm>
            <a:off x="6337211" y="2290047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DBSPOperator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AA9F3-3B76-075C-5326-6509FF8E0A37}"/>
              </a:ext>
            </a:extLst>
          </p:cNvPr>
          <p:cNvSpPr txBox="1"/>
          <p:nvPr/>
        </p:nvSpPr>
        <p:spPr>
          <a:xfrm>
            <a:off x="6337211" y="2799845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DBSPCircuit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D23C0-C809-B331-CF95-7A8B97FC4EB2}"/>
              </a:ext>
            </a:extLst>
          </p:cNvPr>
          <p:cNvSpPr txBox="1"/>
          <p:nvPr/>
        </p:nvSpPr>
        <p:spPr>
          <a:xfrm>
            <a:off x="6337211" y="1780249"/>
            <a:ext cx="176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DBSPComment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031E256-B5D2-BE0C-04F2-8A6E8BAE2C6A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3079558" y="2490102"/>
            <a:ext cx="757217" cy="70985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1BE055F0-E25C-11BB-FC4E-D666A46F1F4A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5996341" y="1980304"/>
            <a:ext cx="340870" cy="50979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7540CA5-FC26-EDA5-7955-C6E1F8947B1F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5996341" y="2490102"/>
            <a:ext cx="340870" cy="1270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D0CF1AB-7A43-0BB8-EB15-DB928B33E8EE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5996341" y="2490102"/>
            <a:ext cx="340870" cy="50979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A3E9D8-6E0E-E4A2-F350-6435E7B34223}"/>
              </a:ext>
            </a:extLst>
          </p:cNvPr>
          <p:cNvSpPr txBox="1"/>
          <p:nvPr/>
        </p:nvSpPr>
        <p:spPr>
          <a:xfrm>
            <a:off x="6337211" y="3404547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DBSPPattern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36A82-CE99-14CB-E00D-826CC2E123C7}"/>
              </a:ext>
            </a:extLst>
          </p:cNvPr>
          <p:cNvSpPr txBox="1"/>
          <p:nvPr/>
        </p:nvSpPr>
        <p:spPr>
          <a:xfrm>
            <a:off x="6337211" y="3773879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DBSPType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10DB44-E881-F3B6-EFFC-D34E9801CDA3}"/>
              </a:ext>
            </a:extLst>
          </p:cNvPr>
          <p:cNvSpPr txBox="1"/>
          <p:nvPr/>
        </p:nvSpPr>
        <p:spPr>
          <a:xfrm>
            <a:off x="6337211" y="4149803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DBSPExpression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7ACB6-65AD-33FE-1684-400BDE2589D8}"/>
              </a:ext>
            </a:extLst>
          </p:cNvPr>
          <p:cNvSpPr txBox="1"/>
          <p:nvPr/>
        </p:nvSpPr>
        <p:spPr>
          <a:xfrm>
            <a:off x="6337211" y="4537318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DBSPStatement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FF6288-1C33-6B86-16EF-404C43435801}"/>
              </a:ext>
            </a:extLst>
          </p:cNvPr>
          <p:cNvSpPr txBox="1"/>
          <p:nvPr/>
        </p:nvSpPr>
        <p:spPr>
          <a:xfrm>
            <a:off x="6337211" y="4908026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DBSPath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943B69-40A9-070F-76C8-B9F226013426}"/>
              </a:ext>
            </a:extLst>
          </p:cNvPr>
          <p:cNvSpPr txBox="1"/>
          <p:nvPr/>
        </p:nvSpPr>
        <p:spPr>
          <a:xfrm>
            <a:off x="6337211" y="5272397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DBSPAggregate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BFA0B4-A609-8797-6407-40587D29325D}"/>
              </a:ext>
            </a:extLst>
          </p:cNvPr>
          <p:cNvSpPr txBox="1"/>
          <p:nvPr/>
        </p:nvSpPr>
        <p:spPr>
          <a:xfrm>
            <a:off x="6337211" y="5663132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DBSPFunction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F1D2D574-9BD9-B3AC-82E1-8CF0A0A8A89A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3079558" y="3199955"/>
            <a:ext cx="757217" cy="77397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CA526627-917A-0049-CDD6-85687BC461DF}"/>
              </a:ext>
            </a:extLst>
          </p:cNvPr>
          <p:cNvCxnSpPr>
            <a:cxnSpLocks/>
            <a:stCxn id="8" idx="3"/>
            <a:endCxn id="32" idx="1"/>
          </p:cNvCxnSpPr>
          <p:nvPr/>
        </p:nvCxnSpPr>
        <p:spPr>
          <a:xfrm>
            <a:off x="5996341" y="3973934"/>
            <a:ext cx="340870" cy="188925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B55378AB-095D-B5CA-DC21-CFAEF78B6DB7}"/>
              </a:ext>
            </a:extLst>
          </p:cNvPr>
          <p:cNvCxnSpPr>
            <a:cxnSpLocks/>
            <a:stCxn id="8" idx="3"/>
            <a:endCxn id="31" idx="1"/>
          </p:cNvCxnSpPr>
          <p:nvPr/>
        </p:nvCxnSpPr>
        <p:spPr>
          <a:xfrm>
            <a:off x="5996341" y="3973934"/>
            <a:ext cx="340870" cy="149851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2B496553-68F5-8061-F6BF-7FFCB3860EF8}"/>
              </a:ext>
            </a:extLst>
          </p:cNvPr>
          <p:cNvCxnSpPr>
            <a:cxnSpLocks/>
            <a:stCxn id="8" idx="3"/>
            <a:endCxn id="29" idx="1"/>
          </p:cNvCxnSpPr>
          <p:nvPr/>
        </p:nvCxnSpPr>
        <p:spPr>
          <a:xfrm>
            <a:off x="5996341" y="3973934"/>
            <a:ext cx="340870" cy="113414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658EBD5D-550B-C537-3106-D3C1D7F7777C}"/>
              </a:ext>
            </a:extLst>
          </p:cNvPr>
          <p:cNvCxnSpPr>
            <a:cxnSpLocks/>
            <a:stCxn id="8" idx="3"/>
            <a:endCxn id="28" idx="1"/>
          </p:cNvCxnSpPr>
          <p:nvPr/>
        </p:nvCxnSpPr>
        <p:spPr>
          <a:xfrm>
            <a:off x="5996341" y="3973934"/>
            <a:ext cx="340870" cy="76343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E437EAA1-A0CD-92DD-11CC-8B441E2F5399}"/>
              </a:ext>
            </a:extLst>
          </p:cNvPr>
          <p:cNvCxnSpPr>
            <a:cxnSpLocks/>
            <a:stCxn id="8" idx="3"/>
            <a:endCxn id="27" idx="1"/>
          </p:cNvCxnSpPr>
          <p:nvPr/>
        </p:nvCxnSpPr>
        <p:spPr>
          <a:xfrm>
            <a:off x="5996341" y="3973934"/>
            <a:ext cx="340870" cy="37592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0DD95D3F-6178-C6CF-63E1-9A645C88ADC6}"/>
              </a:ext>
            </a:extLst>
          </p:cNvPr>
          <p:cNvCxnSpPr>
            <a:cxnSpLocks/>
            <a:stCxn id="8" idx="3"/>
            <a:endCxn id="26" idx="1"/>
          </p:cNvCxnSpPr>
          <p:nvPr/>
        </p:nvCxnSpPr>
        <p:spPr>
          <a:xfrm>
            <a:off x="5996341" y="3973934"/>
            <a:ext cx="340870" cy="1270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873F0C0E-2949-FC45-504F-0A2F76899831}"/>
              </a:ext>
            </a:extLst>
          </p:cNvPr>
          <p:cNvCxnSpPr>
            <a:cxnSpLocks/>
            <a:stCxn id="8" idx="3"/>
            <a:endCxn id="25" idx="1"/>
          </p:cNvCxnSpPr>
          <p:nvPr/>
        </p:nvCxnSpPr>
        <p:spPr>
          <a:xfrm flipV="1">
            <a:off x="5996341" y="3604602"/>
            <a:ext cx="340870" cy="36933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5" name="Picture 64" descr="A picture containing outdoor, plant, tree, root&#10;&#10;Description automatically generated">
            <a:extLst>
              <a:ext uri="{FF2B5EF4-FFF2-40B4-BE49-F238E27FC236}">
                <a16:creationId xmlns:a16="http://schemas.microsoft.com/office/drawing/2014/main" id="{28A5C23F-B50D-481C-929F-A2F0EB067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77" y="147172"/>
            <a:ext cx="3528738" cy="2520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F5D987-2A51-A57D-8406-7B9DBC83DD4E}"/>
              </a:ext>
            </a:extLst>
          </p:cNvPr>
          <p:cNvSpPr txBox="1"/>
          <p:nvPr/>
        </p:nvSpPr>
        <p:spPr>
          <a:xfrm>
            <a:off x="4078386" y="434985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~120 classes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4BB7A2-2EB3-1ECA-2B76-EA7020CF3727}"/>
              </a:ext>
            </a:extLst>
          </p:cNvPr>
          <p:cNvSpPr txBox="1"/>
          <p:nvPr/>
        </p:nvSpPr>
        <p:spPr>
          <a:xfrm>
            <a:off x="4170424" y="1784057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~24 classes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32195-687A-396A-1F15-099A4641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83FBF59-C1CC-A5B6-6C59-92EFDB4FFBF8}"/>
              </a:ext>
            </a:extLst>
          </p:cNvPr>
          <p:cNvCxnSpPr>
            <a:cxnSpLocks/>
            <a:stCxn id="28" idx="3"/>
            <a:endCxn id="44" idx="1"/>
          </p:cNvCxnSpPr>
          <p:nvPr/>
        </p:nvCxnSpPr>
        <p:spPr>
          <a:xfrm flipV="1">
            <a:off x="8355712" y="4733239"/>
            <a:ext cx="1095785" cy="413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4639C7F-A183-BB47-163D-9990F59632B4}"/>
              </a:ext>
            </a:extLst>
          </p:cNvPr>
          <p:cNvCxnSpPr>
            <a:cxnSpLocks/>
            <a:endCxn id="53" idx="1"/>
          </p:cNvCxnSpPr>
          <p:nvPr/>
        </p:nvCxnSpPr>
        <p:spPr>
          <a:xfrm flipV="1">
            <a:off x="8632669" y="3832272"/>
            <a:ext cx="818828" cy="513452"/>
          </a:xfrm>
          <a:prstGeom prst="bentConnector3">
            <a:avLst>
              <a:gd name="adj1" fmla="val 41106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D8C12CD-2D1C-2D7E-58D9-BCF64B7AF12A}"/>
              </a:ext>
            </a:extLst>
          </p:cNvPr>
          <p:cNvCxnSpPr>
            <a:cxnSpLocks/>
            <a:stCxn id="27" idx="3"/>
            <a:endCxn id="43" idx="1"/>
          </p:cNvCxnSpPr>
          <p:nvPr/>
        </p:nvCxnSpPr>
        <p:spPr>
          <a:xfrm flipV="1">
            <a:off x="8496777" y="4262991"/>
            <a:ext cx="954720" cy="8686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9A48D9C2-7593-C433-3CB0-E82A562B2AC8}"/>
              </a:ext>
            </a:extLst>
          </p:cNvPr>
          <p:cNvCxnSpPr>
            <a:cxnSpLocks/>
            <a:stCxn id="28" idx="3"/>
            <a:endCxn id="45" idx="1"/>
          </p:cNvCxnSpPr>
          <p:nvPr/>
        </p:nvCxnSpPr>
        <p:spPr>
          <a:xfrm>
            <a:off x="8355712" y="4737373"/>
            <a:ext cx="1095785" cy="47999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3ACBD71-0041-28D8-38D6-34C7C55EDB60}"/>
              </a:ext>
            </a:extLst>
          </p:cNvPr>
          <p:cNvSpPr txBox="1"/>
          <p:nvPr/>
        </p:nvSpPr>
        <p:spPr>
          <a:xfrm>
            <a:off x="9451497" y="407832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CF1933-A5FE-0A5A-CB35-133B402C6632}"/>
              </a:ext>
            </a:extLst>
          </p:cNvPr>
          <p:cNvSpPr txBox="1"/>
          <p:nvPr/>
        </p:nvSpPr>
        <p:spPr>
          <a:xfrm>
            <a:off x="9451497" y="454857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C2191D-1F66-A98E-F2DA-E400C7D4318C}"/>
              </a:ext>
            </a:extLst>
          </p:cNvPr>
          <p:cNvSpPr txBox="1"/>
          <p:nvPr/>
        </p:nvSpPr>
        <p:spPr>
          <a:xfrm>
            <a:off x="9451497" y="503270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7B36E2-5EE9-D228-5263-97577EE5704C}"/>
              </a:ext>
            </a:extLst>
          </p:cNvPr>
          <p:cNvSpPr txBox="1"/>
          <p:nvPr/>
        </p:nvSpPr>
        <p:spPr>
          <a:xfrm>
            <a:off x="9451497" y="364760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ED33A4F4-C54A-0E78-B6DB-5B8D496C067D}"/>
              </a:ext>
            </a:extLst>
          </p:cNvPr>
          <p:cNvCxnSpPr>
            <a:cxnSpLocks/>
            <a:stCxn id="26" idx="3"/>
            <a:endCxn id="59" idx="1"/>
          </p:cNvCxnSpPr>
          <p:nvPr/>
        </p:nvCxnSpPr>
        <p:spPr>
          <a:xfrm flipV="1">
            <a:off x="7650391" y="3061211"/>
            <a:ext cx="1779037" cy="91272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458F108C-21FB-F30C-1600-2B2F82141108}"/>
              </a:ext>
            </a:extLst>
          </p:cNvPr>
          <p:cNvCxnSpPr>
            <a:cxnSpLocks/>
            <a:stCxn id="26" idx="3"/>
            <a:endCxn id="58" idx="1"/>
          </p:cNvCxnSpPr>
          <p:nvPr/>
        </p:nvCxnSpPr>
        <p:spPr>
          <a:xfrm flipV="1">
            <a:off x="7650391" y="3491930"/>
            <a:ext cx="1779037" cy="48200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AC2602B-3A54-C7C8-F3D2-36C69EFF9810}"/>
              </a:ext>
            </a:extLst>
          </p:cNvPr>
          <p:cNvSpPr txBox="1"/>
          <p:nvPr/>
        </p:nvSpPr>
        <p:spPr>
          <a:xfrm>
            <a:off x="9429428" y="3307264"/>
            <a:ext cx="34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B471B2-0787-AFC8-B758-988C686D7CC1}"/>
              </a:ext>
            </a:extLst>
          </p:cNvPr>
          <p:cNvSpPr txBox="1"/>
          <p:nvPr/>
        </p:nvSpPr>
        <p:spPr>
          <a:xfrm>
            <a:off x="9429428" y="2876545"/>
            <a:ext cx="34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52535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766BA-008C-2030-ABB9-346E2CD9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inner IR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2526-4DF9-4BEE-DA4D-2C0A939FF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abstract class </a:t>
            </a:r>
            <a:r>
              <a:rPr lang="en-US" dirty="0">
                <a:latin typeface="Consolas" panose="020B0609020204030204" pitchFamily="49" charset="0"/>
              </a:rPr>
              <a:t>DBSPExpression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extends</a:t>
            </a:r>
            <a:r>
              <a:rPr lang="en-US" dirty="0">
                <a:latin typeface="Consolas" panose="020B0609020204030204" pitchFamily="49" charset="0"/>
              </a:rPr>
              <a:t> DBSPNode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        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implements</a:t>
            </a:r>
            <a:r>
              <a:rPr lang="en-US" dirty="0">
                <a:latin typeface="Consolas" panose="020B0609020204030204" pitchFamily="49" charset="0"/>
              </a:rPr>
              <a:t> IHasType, IDBSPInnerNode {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protected final </a:t>
            </a:r>
            <a:r>
              <a:rPr lang="en-US" dirty="0">
                <a:latin typeface="Consolas" panose="020B0609020204030204" pitchFamily="49" charset="0"/>
              </a:rPr>
              <a:t>DBSPType type;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…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class</a:t>
            </a:r>
            <a:r>
              <a:rPr lang="en-US" dirty="0">
                <a:latin typeface="Consolas" panose="020B0609020204030204" pitchFamily="49" charset="0"/>
              </a:rPr>
              <a:t> DBSPBinaryExpression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extends</a:t>
            </a:r>
            <a:r>
              <a:rPr lang="en-US" dirty="0">
                <a:latin typeface="Consolas" panose="020B0609020204030204" pitchFamily="49" charset="0"/>
              </a:rPr>
              <a:t> DBSPExpression {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DBSPExpression left;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DBSPExpression right;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DBSPOpcode operation;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94190-30EA-FF50-1D73-36E03DB0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10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F628-704C-31AC-1024-9036C35EF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153"/>
          </a:xfrm>
        </p:spPr>
        <p:txBody>
          <a:bodyPr/>
          <a:lstStyle/>
          <a:p>
            <a:r>
              <a:rPr lang="en-US" dirty="0"/>
              <a:t>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D77BC-9295-9778-C048-59C33F483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634"/>
            <a:ext cx="10515600" cy="5276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abstract class </a:t>
            </a:r>
            <a:r>
              <a:rPr lang="en-US" dirty="0">
                <a:latin typeface="Consolas" panose="020B0609020204030204" pitchFamily="49" charset="0"/>
              </a:rPr>
              <a:t>DBSPOperator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extends</a:t>
            </a:r>
            <a:r>
              <a:rPr lang="en-US" dirty="0">
                <a:latin typeface="Consolas" panose="020B0609020204030204" pitchFamily="49" charset="0"/>
              </a:rPr>
              <a:t> DBSPNode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implements</a:t>
            </a:r>
            <a:r>
              <a:rPr lang="en-US" dirty="0">
                <a:latin typeface="Consolas" panose="020B0609020204030204" pitchFamily="49" charset="0"/>
              </a:rPr>
              <a:t> IHasName, IHasType,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IDBSPOuterNode</a:t>
            </a:r>
            <a:r>
              <a:rPr lang="en-US" dirty="0">
                <a:latin typeface="Consolas" panose="020B0609020204030204" pitchFamily="49" charset="0"/>
              </a:rPr>
              <a:t> {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List&lt;DBSPOperator&gt; inputs;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String operation;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DBSPExpression function;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String outputName;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DBSPType outputType;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boolean isMultiset;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public final </a:t>
            </a:r>
            <a:r>
              <a:rPr lang="en-US" dirty="0">
                <a:latin typeface="Consolas" panose="020B0609020204030204" pitchFamily="49" charset="0"/>
              </a:rPr>
              <a:t>String comment;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D6080-208E-7CB9-D17E-D8E19BB1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8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9D84-24C5-2478-3630-09856FB0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BB9D-FE50-6AE3-95AA-4AFA2BA8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50" y="2419518"/>
            <a:ext cx="10997750" cy="4362281"/>
          </a:xfrm>
        </p:spPr>
        <p:txBody>
          <a:bodyPr>
            <a:normAutofit/>
          </a:bodyPr>
          <a:lstStyle/>
          <a:p>
            <a:r>
              <a:rPr lang="en-US" dirty="0"/>
              <a:t>All SQL types are base types (</a:t>
            </a:r>
            <a:r>
              <a:rPr lang="en-US" dirty="0">
                <a:latin typeface="Consolas" panose="020B0609020204030204" pitchFamily="49" charset="0"/>
              </a:rPr>
              <a:t>DBSPTypeBaseType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Used in SQL: Integers, Booleans, but also Date, Time, String, MonthsInterval, null</a:t>
            </a:r>
          </a:p>
          <a:p>
            <a:pPr lvl="1"/>
            <a:r>
              <a:rPr lang="en-US" dirty="0"/>
              <a:t>Supporting: USize, Weight, Str</a:t>
            </a:r>
          </a:p>
          <a:p>
            <a:pPr lvl="1"/>
            <a:r>
              <a:rPr lang="en-US" dirty="0"/>
              <a:t>Calcite and Java do not support unsigned types, but the IR has them</a:t>
            </a:r>
          </a:p>
          <a:p>
            <a:r>
              <a:rPr lang="en-US" dirty="0"/>
              <a:t>Derived types</a:t>
            </a:r>
          </a:p>
          <a:p>
            <a:pPr lvl="1"/>
            <a:r>
              <a:rPr lang="en-US" dirty="0"/>
              <a:t>Tuple (hand-made), raw tuple (Rust), struct, vector, zset, user-defined</a:t>
            </a:r>
          </a:p>
          <a:p>
            <a:pPr lvl="1"/>
            <a:r>
              <a:rPr lang="en-US" dirty="0"/>
              <a:t>Semigroup types (for aggregates) – should probably be removed</a:t>
            </a:r>
          </a:p>
          <a:p>
            <a:r>
              <a:rPr lang="en-US" dirty="0"/>
              <a:t>TypeAny for types we don’t want to write (_)</a:t>
            </a:r>
          </a:p>
          <a:p>
            <a:r>
              <a:rPr lang="en-US" dirty="0"/>
              <a:t>Implementations must implement rust </a:t>
            </a:r>
            <a:r>
              <a:rPr lang="en-US" dirty="0">
                <a:latin typeface="Consolas" panose="020B0609020204030204" pitchFamily="49" charset="0"/>
              </a:rPr>
              <a:t>Ord</a:t>
            </a:r>
            <a:r>
              <a:rPr lang="en-US" dirty="0"/>
              <a:t> trait (f32 doesn’t!)</a:t>
            </a:r>
          </a:p>
          <a:p>
            <a:endParaRPr lang="en-US" dirty="0"/>
          </a:p>
        </p:txBody>
      </p:sp>
      <p:pic>
        <p:nvPicPr>
          <p:cNvPr id="5" name="Picture 4" descr="A group of plastic containers with different colored beads&#10;&#10;Description automatically generated with low confidence">
            <a:extLst>
              <a:ext uri="{FF2B5EF4-FFF2-40B4-BE49-F238E27FC236}">
                <a16:creationId xmlns:a16="http://schemas.microsoft.com/office/drawing/2014/main" id="{31CC642C-DFE1-53D4-8720-1C1BF5675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42" y="0"/>
            <a:ext cx="3342193" cy="24195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1175E-8A41-5E30-E6BF-8DC76DEC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146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16" y="1737565"/>
            <a:ext cx="10643616" cy="4914539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https://en.wikipedia.org/wiki/Visitor_pattern</a:t>
            </a:r>
            <a:r>
              <a:rPr lang="en-US" dirty="0"/>
              <a:t> </a:t>
            </a:r>
          </a:p>
          <a:p>
            <a:pPr marL="400050" lvl="1" indent="0">
              <a:buNone/>
            </a:pPr>
            <a:r>
              <a:rPr lang="en-US" dirty="0"/>
              <a:t>“In object-oriented programming and software engineering, the visitor design pattern is a way of separating an algorithm from an object structure on which it operates. A practical result of this separation is the ability to add new operations to existing object structures without modifying those structures.”</a:t>
            </a:r>
          </a:p>
          <a:p>
            <a:pPr marL="457200" indent="-457200"/>
            <a:r>
              <a:rPr lang="en-US" dirty="0"/>
              <a:t>“Structure” = IR</a:t>
            </a:r>
          </a:p>
          <a:p>
            <a:pPr marL="457200" indent="-457200"/>
            <a:r>
              <a:rPr lang="en-US" dirty="0"/>
              <a:t>“Algorithms” = program manipulations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464" y="3884432"/>
            <a:ext cx="2163991" cy="20479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AF81-9595-BA4F-9729-1599F122AA2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42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9712C-0AAB-C661-082B-17DF4D47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Two-level visitor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1594-0874-E339-0634-BAC116E5C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763"/>
            <a:ext cx="10515600" cy="4615200"/>
          </a:xfrm>
        </p:spPr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CircuitVisitor</a:t>
            </a:r>
            <a:r>
              <a:rPr lang="en-US" dirty="0"/>
              <a:t> (base class) operates on circuits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implements</a:t>
            </a:r>
            <a:r>
              <a:rPr lang="en-US" dirty="0">
                <a:latin typeface="Consolas" panose="020B0609020204030204" pitchFamily="49" charset="0"/>
              </a:rPr>
              <a:t> Function&lt;DBSPCircuit, DBSPCircuit&gt;</a:t>
            </a:r>
          </a:p>
          <a:p>
            <a:pPr lvl="1"/>
            <a:r>
              <a:rPr lang="en-US" dirty="0"/>
              <a:t>Read-only visitors</a:t>
            </a:r>
          </a:p>
          <a:p>
            <a:pPr lvl="1"/>
            <a:r>
              <a:rPr lang="en-US" dirty="0"/>
              <a:t>Rewriting visitors</a:t>
            </a:r>
          </a:p>
          <a:p>
            <a:r>
              <a:rPr lang="en-US" dirty="0">
                <a:latin typeface="Consolas" panose="020B0609020204030204" pitchFamily="49" charset="0"/>
              </a:rPr>
              <a:t>InnerVisitor</a:t>
            </a:r>
            <a:r>
              <a:rPr lang="en-US" dirty="0"/>
              <a:t> (base class) operates on functions inside operators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implements</a:t>
            </a:r>
            <a:r>
              <a:rPr lang="en-US" dirty="0">
                <a:latin typeface="Consolas" panose="020B0609020204030204" pitchFamily="49" charset="0"/>
              </a:rPr>
              <a:t> Function&lt;IDBSPInnerNode, IDBSPInnerNode&gt;</a:t>
            </a:r>
            <a:endParaRPr lang="en-US" dirty="0"/>
          </a:p>
          <a:p>
            <a:pPr lvl="1"/>
            <a:r>
              <a:rPr lang="en-US" dirty="0"/>
              <a:t>Read-only visitors</a:t>
            </a:r>
          </a:p>
          <a:p>
            <a:pPr lvl="1"/>
            <a:r>
              <a:rPr lang="en-US" dirty="0"/>
              <a:t>Rewriting visitors</a:t>
            </a:r>
          </a:p>
        </p:txBody>
      </p:sp>
      <p:pic>
        <p:nvPicPr>
          <p:cNvPr id="37" name="Picture 36" descr="A picture containing building, property, outdoor, real estate&#10;&#10;Description automatically generated">
            <a:extLst>
              <a:ext uri="{FF2B5EF4-FFF2-40B4-BE49-F238E27FC236}">
                <a16:creationId xmlns:a16="http://schemas.microsoft.com/office/drawing/2014/main" id="{FC307740-7CAE-7866-1163-CB3C3EA0C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39" y="4076701"/>
            <a:ext cx="3873676" cy="27812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FB16E-D8D8-6A34-9A49-770B0B12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08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339" y="569141"/>
            <a:ext cx="9511321" cy="774655"/>
          </a:xfrm>
        </p:spPr>
        <p:txBody>
          <a:bodyPr>
            <a:normAutofit/>
          </a:bodyPr>
          <a:lstStyle/>
          <a:p>
            <a:r>
              <a:rPr lang="en-US" dirty="0"/>
              <a:t>IR Manipulation (base classes)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610288"/>
              </p:ext>
            </p:extLst>
          </p:nvPr>
        </p:nvGraphicFramePr>
        <p:xfrm>
          <a:off x="165719" y="1283397"/>
          <a:ext cx="12021337" cy="4440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8595">
                  <a:extLst>
                    <a:ext uri="{9D8B030D-6E8A-4147-A177-3AD203B41FA5}">
                      <a16:colId xmlns:a16="http://schemas.microsoft.com/office/drawing/2014/main" val="3547899906"/>
                    </a:ext>
                  </a:extLst>
                </a:gridCol>
                <a:gridCol w="6287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89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HelveticaNeue" charset="0"/>
                        </a:rPr>
                        <a:t>Base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Visitor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262626"/>
                          </a:solidFill>
                          <a:latin typeface="HelveticaNeue" charset="0"/>
                        </a:rPr>
                        <a:t>Description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772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IRTransform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InnerVisitor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HelveticaNeue" charset="0"/>
                        </a:rPr>
                        <a:t>Operates on functions; read-only.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8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InnerRewriteVisitor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HelveticaNeue" charset="0"/>
                        </a:rPr>
                        <a:t>Rewrites types, expressions, statements.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752705"/>
                  </a:ext>
                </a:extLst>
              </a:tr>
              <a:tr h="41768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InnerPasses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HelveticaNeue" charset="0"/>
                        </a:rPr>
                        <a:t>Runs in sequence several </a:t>
                      </a:r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IRTransform</a:t>
                      </a:r>
                      <a:r>
                        <a:rPr lang="en-US" sz="2000" b="0" baseline="0" dirty="0">
                          <a:solidFill>
                            <a:srgbClr val="262626"/>
                          </a:solidFill>
                          <a:latin typeface="HelveticaNeue" charset="0"/>
                        </a:rPr>
                        <a:t>.</a:t>
                      </a:r>
                      <a:endParaRPr lang="en-US" sz="2000" b="0" dirty="0">
                        <a:solidFill>
                          <a:srgbClr val="262626"/>
                        </a:solidFill>
                        <a:latin typeface="HelveticaNeue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25576"/>
                  </a:ext>
                </a:extLst>
              </a:tr>
              <a:tr h="41768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onsolas" charset="0"/>
                          <a:ea typeface="Consolas" charset="0"/>
                          <a:cs typeface="Consolas" charset="0"/>
                        </a:rPr>
                        <a:t>InnerRepeat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  <a:t>Repeats an </a:t>
                      </a:r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IRTransform</a:t>
                      </a:r>
                      <a: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  <a:t> until convergence.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332861"/>
                  </a:ext>
                </a:extLst>
              </a:tr>
              <a:tr h="417686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CircuitTransform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CircuitVisitor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HelveticaNeue" charset="0"/>
                        </a:rPr>
                        <a:t>Operates on the circuit; read-only.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55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onsolas" panose="020B0609020204030204" pitchFamily="49" charset="0"/>
                        </a:rPr>
                        <a:t>CircuitCloneVisitor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Operates on the circuit operators only; rewrites circuit.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201767"/>
                  </a:ext>
                </a:extLst>
              </a:tr>
              <a:tr h="399559">
                <a:tc>
                  <a:txBody>
                    <a:bodyPr/>
                    <a:lstStyle/>
                    <a:p>
                      <a:endParaRPr lang="en-US" sz="2000" dirty="0">
                        <a:latin typeface="Consolas" charset="0"/>
                        <a:ea typeface="Consolas" charset="0"/>
                        <a:cs typeface="Consola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onsolas" charset="0"/>
                          <a:ea typeface="Consolas" charset="0"/>
                          <a:cs typeface="Consolas" charset="0"/>
                        </a:rPr>
                        <a:t>CircuitRewriter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  <a:t>Rewrites a circuit using an </a:t>
                      </a:r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IRTransform</a:t>
                      </a:r>
                      <a: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  <a:t>, </a:t>
                      </a:r>
                      <a:b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</a:br>
                      <a: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  <a:t>including operator functions.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99915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onsolas" charset="0"/>
                          <a:ea typeface="Consolas" charset="0"/>
                          <a:cs typeface="Consolas" charset="0"/>
                        </a:rPr>
                        <a:t>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  <a:t>Runs a sequence of several </a:t>
                      </a:r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CircuitTransform</a:t>
                      </a:r>
                      <a: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endParaRPr lang="en-US" sz="2000" dirty="0">
                        <a:latin typeface="Consolas" charset="0"/>
                        <a:ea typeface="Consolas" charset="0"/>
                        <a:cs typeface="Consola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onsolas" charset="0"/>
                          <a:ea typeface="Consolas" charset="0"/>
                          <a:cs typeface="Consolas" charset="0"/>
                        </a:rPr>
                        <a:t>Repeat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  <a:t>Repeats a </a:t>
                      </a:r>
                      <a:r>
                        <a:rPr lang="en-US" sz="2000" b="0" dirty="0">
                          <a:solidFill>
                            <a:srgbClr val="262626"/>
                          </a:solidFill>
                          <a:latin typeface="Consolas" charset="0"/>
                        </a:rPr>
                        <a:t>CircuitTransform </a:t>
                      </a:r>
                      <a:r>
                        <a:rPr lang="en-US" sz="2000" b="0" kern="1200" baseline="0" dirty="0">
                          <a:solidFill>
                            <a:srgbClr val="262626"/>
                          </a:solidFill>
                          <a:latin typeface="HelveticaNeue" charset="0"/>
                          <a:ea typeface="+mn-ea"/>
                          <a:cs typeface="+mn-cs"/>
                        </a:rPr>
                        <a:t>until convergence.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48945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AF81-9595-BA4F-9729-1599F122AA2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85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4"/>
          <p:cNvSpPr/>
          <p:nvPr/>
        </p:nvSpPr>
        <p:spPr>
          <a:xfrm>
            <a:off x="6809186" y="2492288"/>
            <a:ext cx="3157640" cy="3009225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Isosceles Triangle 41"/>
          <p:cNvSpPr/>
          <p:nvPr/>
        </p:nvSpPr>
        <p:spPr>
          <a:xfrm>
            <a:off x="8178165" y="4603338"/>
            <a:ext cx="827289" cy="898174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Isosceles Triangle 28"/>
          <p:cNvSpPr/>
          <p:nvPr/>
        </p:nvSpPr>
        <p:spPr>
          <a:xfrm>
            <a:off x="4766096" y="4444024"/>
            <a:ext cx="827289" cy="898174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732" y="257462"/>
            <a:ext cx="8229600" cy="1143000"/>
          </a:xfrm>
        </p:spPr>
        <p:txBody>
          <a:bodyPr/>
          <a:lstStyle/>
          <a:p>
            <a:r>
              <a:rPr lang="en-US" dirty="0"/>
              <a:t>IR rewriting using visitors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1524000" y="2349342"/>
            <a:ext cx="3157640" cy="3009225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74134" y="1720541"/>
            <a:ext cx="2097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Input DAG</a:t>
            </a:r>
          </a:p>
        </p:txBody>
      </p:sp>
      <p:sp>
        <p:nvSpPr>
          <p:cNvPr id="6" name="Oval 5"/>
          <p:cNvSpPr/>
          <p:nvPr/>
        </p:nvSpPr>
        <p:spPr>
          <a:xfrm>
            <a:off x="3183334" y="4248699"/>
            <a:ext cx="244132" cy="2288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28272" y="5781558"/>
            <a:ext cx="1633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Modified DAG</a:t>
            </a:r>
          </a:p>
        </p:txBody>
      </p:sp>
      <p:cxnSp>
        <p:nvCxnSpPr>
          <p:cNvPr id="8" name="Straight Arrow Connector 7"/>
          <p:cNvCxnSpPr>
            <a:stCxn id="7" idx="0"/>
            <a:endCxn id="30" idx="3"/>
          </p:cNvCxnSpPr>
          <p:nvPr/>
        </p:nvCxnSpPr>
        <p:spPr>
          <a:xfrm flipV="1">
            <a:off x="2845099" y="5375712"/>
            <a:ext cx="446923" cy="40584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5307528" y="2989534"/>
            <a:ext cx="1429770" cy="10984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visitor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468520" y="4391645"/>
            <a:ext cx="244132" cy="2288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63013" y="5901978"/>
            <a:ext cx="1274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Dead code</a:t>
            </a:r>
          </a:p>
        </p:txBody>
      </p:sp>
      <p:cxnSp>
        <p:nvCxnSpPr>
          <p:cNvPr id="18" name="Straight Arrow Connector 17"/>
          <p:cNvCxnSpPr>
            <a:stCxn id="17" idx="1"/>
            <a:endCxn id="47" idx="5"/>
          </p:cNvCxnSpPr>
          <p:nvPr/>
        </p:nvCxnSpPr>
        <p:spPr>
          <a:xfrm flipH="1">
            <a:off x="7651397" y="6102033"/>
            <a:ext cx="101161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839200" y="4006116"/>
            <a:ext cx="244132" cy="2288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8382000" y="3625116"/>
            <a:ext cx="244132" cy="2288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8686800" y="3244116"/>
            <a:ext cx="244132" cy="2288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458200" y="2786916"/>
            <a:ext cx="244132" cy="2288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8229600" y="2405916"/>
            <a:ext cx="244132" cy="2288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063395" y="4248699"/>
            <a:ext cx="244132" cy="2288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3606642" y="4150030"/>
            <a:ext cx="1269921" cy="4684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Isosceles Triangle 29"/>
          <p:cNvSpPr/>
          <p:nvPr/>
        </p:nvSpPr>
        <p:spPr>
          <a:xfrm>
            <a:off x="2878377" y="4477537"/>
            <a:ext cx="827289" cy="898174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064291" y="5924504"/>
            <a:ext cx="1169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New DAG</a:t>
            </a:r>
          </a:p>
        </p:txBody>
      </p:sp>
      <p:cxnSp>
        <p:nvCxnSpPr>
          <p:cNvPr id="38" name="Straight Arrow Connector 37"/>
          <p:cNvCxnSpPr>
            <a:endCxn id="29" idx="3"/>
          </p:cNvCxnSpPr>
          <p:nvPr/>
        </p:nvCxnSpPr>
        <p:spPr>
          <a:xfrm flipH="1" flipV="1">
            <a:off x="5179741" y="5342198"/>
            <a:ext cx="206219" cy="4393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Isosceles Triangle 46"/>
          <p:cNvSpPr/>
          <p:nvPr/>
        </p:nvSpPr>
        <p:spPr>
          <a:xfrm>
            <a:off x="7030931" y="5652946"/>
            <a:ext cx="827289" cy="898174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022331" y="1700660"/>
            <a:ext cx="2435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Output DAG</a:t>
            </a:r>
          </a:p>
        </p:txBody>
      </p:sp>
      <p:cxnSp>
        <p:nvCxnSpPr>
          <p:cNvPr id="51" name="Straight Arrow Connector 50"/>
          <p:cNvCxnSpPr>
            <a:stCxn id="21" idx="3"/>
            <a:endCxn id="16" idx="7"/>
          </p:cNvCxnSpPr>
          <p:nvPr/>
        </p:nvCxnSpPr>
        <p:spPr>
          <a:xfrm flipH="1">
            <a:off x="8676900" y="4201442"/>
            <a:ext cx="198052" cy="22371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2" idx="5"/>
            <a:endCxn id="21" idx="1"/>
          </p:cNvCxnSpPr>
          <p:nvPr/>
        </p:nvCxnSpPr>
        <p:spPr>
          <a:xfrm>
            <a:off x="8590380" y="3820441"/>
            <a:ext cx="284572" cy="2191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3" idx="3"/>
            <a:endCxn id="22" idx="7"/>
          </p:cNvCxnSpPr>
          <p:nvPr/>
        </p:nvCxnSpPr>
        <p:spPr>
          <a:xfrm flipH="1">
            <a:off x="8590380" y="3439441"/>
            <a:ext cx="132172" cy="2191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4" idx="5"/>
            <a:endCxn id="23" idx="0"/>
          </p:cNvCxnSpPr>
          <p:nvPr/>
        </p:nvCxnSpPr>
        <p:spPr>
          <a:xfrm>
            <a:off x="8666580" y="2982242"/>
            <a:ext cx="142286" cy="2618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5" idx="5"/>
            <a:endCxn id="24" idx="0"/>
          </p:cNvCxnSpPr>
          <p:nvPr/>
        </p:nvCxnSpPr>
        <p:spPr>
          <a:xfrm>
            <a:off x="8437980" y="2601242"/>
            <a:ext cx="142286" cy="1856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AF81-9595-BA4F-9729-1599F122AA2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21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CD38-DB4C-BABA-5E25-7CCAEC7F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2022"/>
          </a:xfrm>
        </p:spPr>
        <p:txBody>
          <a:bodyPr/>
          <a:lstStyle/>
          <a:p>
            <a:r>
              <a:rPr lang="en-US" dirty="0"/>
              <a:t>Structure of read-only visitors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A547C-125B-6820-34FF-EA6D4661D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672"/>
            <a:ext cx="10515600" cy="53043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One preorder method for each node, returning </a:t>
            </a:r>
            <a:r>
              <a:rPr lang="en-US" dirty="0">
                <a:latin typeface="Consolas" panose="020B0609020204030204" pitchFamily="49" charset="0"/>
              </a:rPr>
              <a:t>VisitDecision</a:t>
            </a:r>
          </a:p>
          <a:p>
            <a:pPr lvl="1"/>
            <a:r>
              <a:rPr lang="en-US" dirty="0"/>
              <a:t>If the method returns STOP, visit stops immediately</a:t>
            </a:r>
          </a:p>
          <a:p>
            <a:r>
              <a:rPr lang="en-US" dirty="0"/>
              <a:t>One postorder method for each node, returning void</a:t>
            </a:r>
          </a:p>
          <a:p>
            <a:r>
              <a:rPr lang="en-US" dirty="0"/>
              <a:t>Flow: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class</a:t>
            </a:r>
            <a:r>
              <a:rPr lang="en-US" dirty="0">
                <a:latin typeface="Consolas" panose="020B0609020204030204" pitchFamily="49" charset="0"/>
              </a:rPr>
              <a:t> DBSPBinaryExpression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extends</a:t>
            </a:r>
            <a:r>
              <a:rPr lang="en-US" dirty="0">
                <a:latin typeface="Consolas" panose="020B0609020204030204" pitchFamily="49" charset="0"/>
              </a:rPr>
              <a:t> DBSPExpression {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	@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Override public void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accept</a:t>
            </a:r>
            <a:r>
              <a:rPr lang="en-US" dirty="0">
                <a:latin typeface="Consolas" panose="020B0609020204030204" pitchFamily="49" charset="0"/>
              </a:rPr>
              <a:t>(InnerVisitor visitor) {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if (visitor.preorder(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this</a:t>
            </a:r>
            <a:r>
              <a:rPr lang="en-US" dirty="0">
                <a:latin typeface="Consolas" panose="020B0609020204030204" pitchFamily="49" charset="0"/>
              </a:rPr>
              <a:t>).stop())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return</a:t>
            </a:r>
            <a:r>
              <a:rPr lang="en-US" dirty="0">
                <a:latin typeface="Consolas" panose="020B0609020204030204" pitchFamily="49" charset="0"/>
              </a:rPr>
              <a:t>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visitor.push(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this</a:t>
            </a:r>
            <a:r>
              <a:rPr lang="en-US" dirty="0">
                <a:latin typeface="Consolas" panose="020B0609020204030204" pitchFamily="49" charset="0"/>
              </a:rPr>
              <a:t>);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if (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this</a:t>
            </a:r>
            <a:r>
              <a:rPr lang="en-US" dirty="0">
                <a:latin typeface="Consolas" panose="020B0609020204030204" pitchFamily="49" charset="0"/>
              </a:rPr>
              <a:t>.type != null)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   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this</a:t>
            </a:r>
            <a:r>
              <a:rPr lang="en-US" dirty="0">
                <a:latin typeface="Consolas" panose="020B0609020204030204" pitchFamily="49" charset="0"/>
              </a:rPr>
              <a:t>.type.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accept</a:t>
            </a:r>
            <a:r>
              <a:rPr lang="en-US" dirty="0">
                <a:latin typeface="Consolas" panose="020B0609020204030204" pitchFamily="49" charset="0"/>
              </a:rPr>
              <a:t>(visitor);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this</a:t>
            </a:r>
            <a:r>
              <a:rPr lang="en-US" dirty="0">
                <a:latin typeface="Consolas" panose="020B0609020204030204" pitchFamily="49" charset="0"/>
              </a:rPr>
              <a:t>.left.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accept</a:t>
            </a:r>
            <a:r>
              <a:rPr lang="en-US" dirty="0">
                <a:latin typeface="Consolas" panose="020B0609020204030204" pitchFamily="49" charset="0"/>
              </a:rPr>
              <a:t>(visitor);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this</a:t>
            </a:r>
            <a:r>
              <a:rPr lang="en-US" dirty="0">
                <a:latin typeface="Consolas" panose="020B0609020204030204" pitchFamily="49" charset="0"/>
              </a:rPr>
              <a:t>.right.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accept</a:t>
            </a:r>
            <a:r>
              <a:rPr lang="en-US" dirty="0">
                <a:latin typeface="Consolas" panose="020B0609020204030204" pitchFamily="49" charset="0"/>
              </a:rPr>
              <a:t>(visitor);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visitor.pop(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this</a:t>
            </a:r>
            <a:r>
              <a:rPr lang="en-US" dirty="0">
                <a:latin typeface="Consolas" panose="020B0609020204030204" pitchFamily="49" charset="0"/>
              </a:rPr>
              <a:t>);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  visitor.postorder(</a:t>
            </a:r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</a:rPr>
              <a:t>this</a:t>
            </a:r>
            <a:r>
              <a:rPr lang="en-US" dirty="0">
                <a:latin typeface="Consolas" panose="020B0609020204030204" pitchFamily="49" charset="0"/>
              </a:rPr>
              <a:t>);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}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D606E-4E29-B0B0-C5CC-300586B5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18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visitors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IDBSPInnerNode node;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InnerVisitor v1, v2;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IDBSPInnerNode intermediate = v1.apply(node);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IDBSPInnerNode final = v2.apply(intermediate);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1740568" y="4497033"/>
            <a:ext cx="1640306" cy="127060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node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685252" y="4744551"/>
            <a:ext cx="1067222" cy="7899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v1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4906878" y="4540012"/>
            <a:ext cx="1640306" cy="127060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/>
              <a:t>intermediate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851562" y="4787530"/>
            <a:ext cx="1067222" cy="7899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v2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7995986" y="4497033"/>
            <a:ext cx="1640306" cy="1270608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final</a:t>
            </a:r>
          </a:p>
        </p:txBody>
      </p:sp>
      <p:pic>
        <p:nvPicPr>
          <p:cNvPr id="10" name="Picture 9" descr="hefty nickel &lt;strong&gt;chain link&lt;/strong&gt; paperweight and items below can be found at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6" y="378362"/>
            <a:ext cx="4190912" cy="19521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AF81-9595-BA4F-9729-1599F122AA2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6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D0BA-1C6F-97D8-905A-0A9302E0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31E40-452D-32FE-0A1B-F9CA15ED8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99" y="1825625"/>
            <a:ext cx="11547334" cy="4351338"/>
          </a:xfrm>
        </p:spPr>
        <p:txBody>
          <a:bodyPr>
            <a:normAutofit/>
          </a:bodyPr>
          <a:lstStyle/>
          <a:p>
            <a:r>
              <a:rPr lang="en-US" dirty="0"/>
              <a:t>DBSP is a programming language for writing </a:t>
            </a:r>
            <a:br>
              <a:rPr lang="en-US" dirty="0"/>
            </a:br>
            <a:r>
              <a:rPr lang="en-US" dirty="0"/>
              <a:t>incremental computations on databases</a:t>
            </a:r>
          </a:p>
          <a:p>
            <a:r>
              <a:rPr lang="en-US" dirty="0"/>
              <a:t>“Incremental View Maintenance”</a:t>
            </a:r>
          </a:p>
          <a:p>
            <a:r>
              <a:rPr lang="en-US" dirty="0"/>
              <a:t>Theoretical basis: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b="1" dirty="0">
                <a:hlinkClick r:id="rId2"/>
              </a:rPr>
              <a:t>DBSP: Automatic Incremental View Maintenance for Rich Query Languages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i="1" dirty="0"/>
              <a:t>Mihai Budiu, Tej Chajed, Frank McSherry, Leonid Ryzhyk, and Val Tannen</a:t>
            </a:r>
            <a:br>
              <a:rPr lang="en-US" sz="2000" dirty="0"/>
            </a:br>
            <a:r>
              <a:rPr lang="en-US" sz="2000" dirty="0"/>
              <a:t>	Proceedings of the VLDB Endowment (VLDB), Vancouver, Canada, August, 2023, pages 1601-1614 </a:t>
            </a:r>
          </a:p>
          <a:p>
            <a:r>
              <a:rPr lang="en-US" dirty="0">
                <a:hlinkClick r:id="rId3"/>
              </a:rPr>
              <a:t>https://github.com/feldera/dbsp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is an open-source implementation of this programming language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6AA444-96D0-5D84-7B01-5C3EF89437EE}"/>
              </a:ext>
            </a:extLst>
          </p:cNvPr>
          <p:cNvGrpSpPr/>
          <p:nvPr/>
        </p:nvGrpSpPr>
        <p:grpSpPr>
          <a:xfrm>
            <a:off x="9629522" y="544484"/>
            <a:ext cx="2484255" cy="1818390"/>
            <a:chOff x="2840304" y="1499343"/>
            <a:chExt cx="3787073" cy="2698577"/>
          </a:xfrm>
          <a:scene3d>
            <a:camera prst="perspectiveContrastingRightFacing">
              <a:rot lat="551201" lon="19847482" rev="663044"/>
            </a:camera>
            <a:lightRig rig="threePt" dir="t"/>
          </a:scene3d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DE6AA3-8085-B579-736C-91D756FEF836}"/>
                </a:ext>
              </a:extLst>
            </p:cNvPr>
            <p:cNvSpPr/>
            <p:nvPr/>
          </p:nvSpPr>
          <p:spPr>
            <a:xfrm>
              <a:off x="3095624" y="1499343"/>
              <a:ext cx="3209925" cy="26985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  <a:sp3d prstMaterial="plastic">
              <a:bevelT prst="angle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157C8C5-BB5E-BE88-73E4-EEF9FA4CD7B3}"/>
                </a:ext>
              </a:extLst>
            </p:cNvPr>
            <p:cNvSpPr/>
            <p:nvPr/>
          </p:nvSpPr>
          <p:spPr>
            <a:xfrm>
              <a:off x="3448050" y="1762125"/>
              <a:ext cx="619125" cy="5810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57150">
              <a:solidFill>
                <a:schemeClr val="tx1"/>
              </a:solidFill>
            </a:ln>
            <a:sp3d prstMaterial="plastic">
              <a:bevelB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+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3182D41-94D1-D4E2-A525-6E93756051C5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840304" y="2047284"/>
              <a:ext cx="607746" cy="5354"/>
            </a:xfrm>
            <a:prstGeom prst="straightConnector1">
              <a:avLst/>
            </a:prstGeom>
            <a:ln w="76200">
              <a:solidFill>
                <a:schemeClr val="bg2">
                  <a:lumMod val="10000"/>
                </a:schemeClr>
              </a:solidFill>
              <a:tailEnd type="triangle"/>
            </a:ln>
            <a:sp3d prstMaterial="plastic"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81C881D-7423-9FDC-D39C-7340AE3109B4}"/>
                </a:ext>
              </a:extLst>
            </p:cNvPr>
            <p:cNvCxnSpPr>
              <a:cxnSpLocks/>
              <a:stCxn id="6" idx="6"/>
              <a:endCxn id="10" idx="2"/>
            </p:cNvCxnSpPr>
            <p:nvPr/>
          </p:nvCxnSpPr>
          <p:spPr>
            <a:xfrm>
              <a:off x="4067175" y="2052638"/>
              <a:ext cx="1821761" cy="5477"/>
            </a:xfrm>
            <a:prstGeom prst="straightConnector1">
              <a:avLst/>
            </a:prstGeom>
            <a:ln w="76200">
              <a:solidFill>
                <a:schemeClr val="bg2">
                  <a:lumMod val="10000"/>
                </a:schemeClr>
              </a:solidFill>
              <a:tailEnd type="triangle"/>
            </a:ln>
            <a:sp3d prstMaterial="plastic"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2BFB28B-C89E-328B-ADC3-2EAF1CE81555}"/>
                    </a:ext>
                  </a:extLst>
                </p:cNvPr>
                <p:cNvSpPr/>
                <p:nvPr/>
              </p:nvSpPr>
              <p:spPr>
                <a:xfrm>
                  <a:off x="4139245" y="3011039"/>
                  <a:ext cx="1319002" cy="93867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57150">
                  <a:solidFill>
                    <a:schemeClr val="tx1"/>
                  </a:solidFill>
                </a:ln>
                <a:sp3d prstMaterial="plastic"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472D998-45CA-8B90-2F67-2280D8BECB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245" y="3011039"/>
                  <a:ext cx="1319002" cy="93867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8D4D90-4884-0C70-FC57-6396D9722BFE}"/>
                </a:ext>
              </a:extLst>
            </p:cNvPr>
            <p:cNvSpPr/>
            <p:nvPr/>
          </p:nvSpPr>
          <p:spPr>
            <a:xfrm>
              <a:off x="5888936" y="1963687"/>
              <a:ext cx="202301" cy="1888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10000"/>
                </a:schemeClr>
              </a:solidFill>
            </a:ln>
            <a:sp3d prstMaterial="plastic">
              <a:bevelB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07646FC-C294-9006-D90C-69671A7C0383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V="1">
              <a:off x="6091237" y="2047284"/>
              <a:ext cx="536140" cy="10831"/>
            </a:xfrm>
            <a:prstGeom prst="straightConnector1">
              <a:avLst/>
            </a:prstGeom>
            <a:ln w="76200">
              <a:solidFill>
                <a:schemeClr val="bg2">
                  <a:lumMod val="10000"/>
                </a:schemeClr>
              </a:solidFill>
              <a:tailEnd type="triangle"/>
            </a:ln>
            <a:sp3d prstMaterial="plastic"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6">
              <a:extLst>
                <a:ext uri="{FF2B5EF4-FFF2-40B4-BE49-F238E27FC236}">
                  <a16:creationId xmlns:a16="http://schemas.microsoft.com/office/drawing/2014/main" id="{7D28F8E2-44A3-6105-2C4B-2508254A6030}"/>
                </a:ext>
              </a:extLst>
            </p:cNvPr>
            <p:cNvCxnSpPr>
              <a:cxnSpLocks/>
              <a:stCxn id="10" idx="4"/>
              <a:endCxn id="9" idx="3"/>
            </p:cNvCxnSpPr>
            <p:nvPr/>
          </p:nvCxnSpPr>
          <p:spPr>
            <a:xfrm rot="5400000">
              <a:off x="5060250" y="2550540"/>
              <a:ext cx="1327834" cy="531840"/>
            </a:xfrm>
            <a:prstGeom prst="bentConnector2">
              <a:avLst/>
            </a:prstGeom>
            <a:ln w="76200">
              <a:solidFill>
                <a:schemeClr val="bg2">
                  <a:lumMod val="10000"/>
                </a:schemeClr>
              </a:solidFill>
              <a:tailEnd type="triangle"/>
            </a:ln>
            <a:sp3d prstMaterial="plastic"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6">
              <a:extLst>
                <a:ext uri="{FF2B5EF4-FFF2-40B4-BE49-F238E27FC236}">
                  <a16:creationId xmlns:a16="http://schemas.microsoft.com/office/drawing/2014/main" id="{1E2C309C-43BD-8D5B-2E8A-901F2C37A0EE}"/>
                </a:ext>
              </a:extLst>
            </p:cNvPr>
            <p:cNvCxnSpPr>
              <a:cxnSpLocks/>
              <a:stCxn id="9" idx="1"/>
              <a:endCxn id="6" idx="4"/>
            </p:cNvCxnSpPr>
            <p:nvPr/>
          </p:nvCxnSpPr>
          <p:spPr>
            <a:xfrm rot="10800000">
              <a:off x="3757613" y="2343151"/>
              <a:ext cx="381632" cy="1137227"/>
            </a:xfrm>
            <a:prstGeom prst="bentConnector2">
              <a:avLst/>
            </a:prstGeom>
            <a:ln w="76200">
              <a:solidFill>
                <a:schemeClr val="bg2">
                  <a:lumMod val="10000"/>
                </a:schemeClr>
              </a:solidFill>
              <a:tailEnd type="triangle"/>
            </a:ln>
            <a:sp3d prstMaterial="plastic"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D00A340-7D88-13FD-502E-2AA375E9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45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F91C-02CA-BE1E-D12E-AD1A8163F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circuit visitors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9A85E1-A2F1-C716-365C-E6F9D47E1B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8811" y="1690688"/>
                <a:ext cx="11417862" cy="4486275"/>
              </a:xfrm>
            </p:spPr>
            <p:txBody>
              <a:bodyPr/>
              <a:lstStyle/>
              <a:p>
                <a:r>
                  <a:rPr lang="en-US" dirty="0">
                    <a:latin typeface="Consolas" panose="020B0609020204030204" pitchFamily="49" charset="0"/>
                  </a:rPr>
                  <a:t>OptimizeDistinctVisitor</a:t>
                </a:r>
                <a:r>
                  <a:rPr lang="en-US" dirty="0"/>
                  <a:t> – remove “Distinct” nodes from query plan</a:t>
                </a:r>
              </a:p>
              <a:p>
                <a:r>
                  <a:rPr lang="en-US" dirty="0">
                    <a:latin typeface="Consolas" panose="020B0609020204030204" pitchFamily="49" charset="0"/>
                  </a:rPr>
                  <a:t>DeadCode</a:t>
                </a:r>
                <a:r>
                  <a:rPr lang="en-US" dirty="0"/>
                  <a:t> – remove dead code</a:t>
                </a:r>
              </a:p>
              <a:p>
                <a:r>
                  <a:rPr lang="en-US" dirty="0">
                    <a:latin typeface="Consolas" panose="020B0609020204030204" pitchFamily="49" charset="0"/>
                  </a:rPr>
                  <a:t>IncrementalizeVisitor</a:t>
                </a:r>
                <a:r>
                  <a:rPr lang="en-US" dirty="0"/>
                  <a:t> – converts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>
                    <a:latin typeface="Consolas" panose="020B0609020204030204" pitchFamily="49" charset="0"/>
                  </a:rPr>
                  <a:t>MergeSums</a:t>
                </a:r>
                <a:r>
                  <a:rPr lang="en-US" dirty="0"/>
                  <a:t> – convert two consecutive sum operators into one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9A85E1-A2F1-C716-365C-E6F9D47E1B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8811" y="1690688"/>
                <a:ext cx="11417862" cy="4486275"/>
              </a:xfrm>
              <a:blipFill>
                <a:blip r:embed="rId2"/>
                <a:stretch>
                  <a:fillRect l="-961" t="-2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5828E7C2-4A97-3E1C-26E5-59DD4AFB0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16528" r="8854" b="22083"/>
          <a:stretch/>
        </p:blipFill>
        <p:spPr>
          <a:xfrm>
            <a:off x="3705225" y="4001294"/>
            <a:ext cx="4781550" cy="25868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06641-D54F-8768-0DBB-4974CD5E0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698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8520-8CF5-2C9E-2127-BFAC568B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Recipe: Extending the 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D6C26-8AC9-A565-6665-11C05FB85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0744200" cy="4351338"/>
          </a:xfrm>
        </p:spPr>
        <p:txBody>
          <a:bodyPr/>
          <a:lstStyle/>
          <a:p>
            <a:r>
              <a:rPr lang="en-US" dirty="0"/>
              <a:t>Add a new class to the proper package (e.g., expressions, types, etc.)</a:t>
            </a:r>
          </a:p>
          <a:p>
            <a:r>
              <a:rPr lang="en-US" dirty="0"/>
              <a:t>Derive from the right interface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latin typeface="Consolas" panose="020B0609020204030204" pitchFamily="49" charset="0"/>
              </a:rPr>
              <a:t>IDBSPInnerNode</a:t>
            </a:r>
            <a:r>
              <a:rPr lang="en-US" dirty="0"/>
              <a:t> or </a:t>
            </a:r>
            <a:r>
              <a:rPr lang="en-US" dirty="0">
                <a:latin typeface="Consolas" panose="020B0609020204030204" pitchFamily="49" charset="0"/>
              </a:rPr>
              <a:t>IDBSPOuterNode</a:t>
            </a:r>
            <a:r>
              <a:rPr lang="en-US" dirty="0"/>
              <a:t>)</a:t>
            </a:r>
          </a:p>
          <a:p>
            <a:r>
              <a:rPr lang="en-US" dirty="0"/>
              <a:t>Implement the </a:t>
            </a:r>
            <a:r>
              <a:rPr lang="en-US" dirty="0">
                <a:latin typeface="Consolas" panose="020B0609020204030204" pitchFamily="49" charset="0"/>
              </a:rPr>
              <a:t>accept</a:t>
            </a:r>
            <a:r>
              <a:rPr lang="en-US" dirty="0"/>
              <a:t> method </a:t>
            </a:r>
          </a:p>
          <a:p>
            <a:r>
              <a:rPr lang="en-US" dirty="0"/>
              <a:t>Add the suitable </a:t>
            </a:r>
            <a:r>
              <a:rPr lang="en-US" dirty="0">
                <a:latin typeface="Consolas" panose="020B0609020204030204" pitchFamily="49" charset="0"/>
              </a:rPr>
              <a:t>preorder</a:t>
            </a:r>
            <a:r>
              <a:rPr lang="en-US" dirty="0"/>
              <a:t> &amp; </a:t>
            </a:r>
            <a:r>
              <a:rPr lang="en-US" dirty="0">
                <a:latin typeface="Consolas" panose="020B0609020204030204" pitchFamily="49" charset="0"/>
              </a:rPr>
              <a:t>postorder</a:t>
            </a:r>
            <a:r>
              <a:rPr lang="en-US" dirty="0"/>
              <a:t> methods to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>
                <a:latin typeface="Consolas" panose="020B0609020204030204" pitchFamily="49" charset="0"/>
              </a:rPr>
              <a:t>OuterVisitor</a:t>
            </a:r>
            <a:r>
              <a:rPr lang="en-US" dirty="0"/>
              <a:t> and </a:t>
            </a:r>
            <a:r>
              <a:rPr lang="en-US" dirty="0">
                <a:latin typeface="Consolas" panose="020B0609020204030204" pitchFamily="49" charset="0"/>
              </a:rPr>
              <a:t>InnerVisitor</a:t>
            </a:r>
            <a:r>
              <a:rPr lang="en-US" dirty="0"/>
              <a:t> base classes</a:t>
            </a:r>
          </a:p>
          <a:p>
            <a:r>
              <a:rPr lang="en-US" dirty="0"/>
              <a:t>Add other implementations of </a:t>
            </a:r>
            <a:r>
              <a:rPr lang="en-US" dirty="0">
                <a:latin typeface="Consolas" panose="020B0609020204030204" pitchFamily="49" charset="0"/>
              </a:rPr>
              <a:t>preorder/postorder</a:t>
            </a:r>
            <a:br>
              <a:rPr lang="en-US" dirty="0"/>
            </a:br>
            <a:r>
              <a:rPr lang="en-US" dirty="0"/>
              <a:t>at other visitors (e.g., code generators)</a:t>
            </a:r>
          </a:p>
          <a:p>
            <a:endParaRPr lang="en-US" dirty="0"/>
          </a:p>
        </p:txBody>
      </p:sp>
      <p:pic>
        <p:nvPicPr>
          <p:cNvPr id="5" name="Picture 4" descr="A picture containing text, food, cuisine, dish&#10;&#10;Description automatically generated">
            <a:extLst>
              <a:ext uri="{FF2B5EF4-FFF2-40B4-BE49-F238E27FC236}">
                <a16:creationId xmlns:a16="http://schemas.microsoft.com/office/drawing/2014/main" id="{59497089-CF72-F845-03F4-E7B84123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75" y="2542122"/>
            <a:ext cx="2610477" cy="36348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34721-D1D5-2950-CA7E-9D1F3891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93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380A-D899-6A5A-C767-38CC9FA4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732"/>
            <a:ext cx="10515600" cy="622103"/>
          </a:xfrm>
        </p:spPr>
        <p:txBody>
          <a:bodyPr>
            <a:normAutofit fontScale="90000"/>
          </a:bodyPr>
          <a:lstStyle/>
          <a:p>
            <a:r>
              <a:rPr lang="en-US" dirty="0"/>
              <a:t>CircuitCloneVisitor and inheritors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0E8FB-BC27-A5F6-2713-465430410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33" y="930584"/>
            <a:ext cx="11943844" cy="5772684"/>
          </a:xfrm>
        </p:spPr>
        <p:txBody>
          <a:bodyPr>
            <a:normAutofit/>
          </a:bodyPr>
          <a:lstStyle/>
          <a:p>
            <a:r>
              <a:rPr lang="en-US" dirty="0"/>
              <a:t>Use the </a:t>
            </a:r>
            <a:r>
              <a:rPr lang="en-US" dirty="0">
                <a:latin typeface="Consolas" panose="020B0609020204030204" pitchFamily="49" charset="0"/>
              </a:rPr>
              <a:t>postorder</a:t>
            </a:r>
            <a:r>
              <a:rPr lang="en-US" dirty="0"/>
              <a:t> method</a:t>
            </a:r>
          </a:p>
          <a:p>
            <a:r>
              <a:rPr lang="en-US" dirty="0"/>
              <a:t>Use the “mapped” method to get the rewritten operator inputs</a:t>
            </a:r>
          </a:p>
          <a:p>
            <a:r>
              <a:rPr lang="en-US" dirty="0"/>
              <a:t>Use the “map” method to set the rewrite result</a:t>
            </a:r>
          </a:p>
          <a:p>
            <a:r>
              <a:rPr lang="en-US" dirty="0"/>
              <a:t>Don’t forget to call </a:t>
            </a:r>
            <a:r>
              <a:rPr lang="en-US" dirty="0">
                <a:latin typeface="Consolas" panose="020B0609020204030204" pitchFamily="49" charset="0"/>
              </a:rPr>
              <a:t>super.postorder </a:t>
            </a:r>
            <a:r>
              <a:rPr lang="en-US" dirty="0"/>
              <a:t>for default behaviors</a:t>
            </a:r>
          </a:p>
          <a:p>
            <a:r>
              <a:rPr lang="en-US" dirty="0"/>
              <a:t>Example: swap “filter” with “distinct”: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void</a:t>
            </a:r>
            <a:r>
              <a:rPr lang="en-US" sz="2000" dirty="0">
                <a:latin typeface="Consolas" panose="020B0609020204030204" pitchFamily="49" charset="0"/>
              </a:rPr>
              <a:t> postorder(DBSPFilterOperator filter) {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DBSPOperator input =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this</a:t>
            </a:r>
            <a:r>
              <a:rPr lang="en-US" sz="2000" dirty="0">
                <a:latin typeface="Consolas" panose="020B0609020204030204" pitchFamily="49" charset="0"/>
              </a:rPr>
              <a:t>.</a:t>
            </a:r>
            <a:r>
              <a:rPr lang="en-US" sz="2000" dirty="0">
                <a:solidFill>
                  <a:srgbClr val="FF0000"/>
                </a:solidFill>
                <a:latin typeface="Consolas" panose="020B0609020204030204" pitchFamily="49" charset="0"/>
              </a:rPr>
              <a:t>mapped</a:t>
            </a:r>
            <a:r>
              <a:rPr lang="en-US" sz="2000" dirty="0">
                <a:latin typeface="Consolas" panose="020B0609020204030204" pitchFamily="49" charset="0"/>
              </a:rPr>
              <a:t>(filter.input());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if</a:t>
            </a:r>
            <a:r>
              <a:rPr lang="en-US" sz="2000" dirty="0">
                <a:latin typeface="Consolas" panose="020B0609020204030204" pitchFamily="49" charset="0"/>
              </a:rPr>
              <a:t> (input.is(DBSPDistinctOperator.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class</a:t>
            </a:r>
            <a:r>
              <a:rPr lang="en-US" sz="2000" dirty="0">
                <a:latin typeface="Consolas" panose="020B0609020204030204" pitchFamily="49" charset="0"/>
              </a:rPr>
              <a:t>)) {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DBSPOperator newFilter = filter.withInputs(input.inputs,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false</a:t>
            </a:r>
            <a:r>
              <a:rPr lang="en-US" sz="2000" dirty="0">
                <a:latin typeface="Consolas" panose="020B0609020204030204" pitchFamily="49" charset="0"/>
              </a:rPr>
              <a:t>);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this.addOperator(newFilter);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DBSPOperator result = input.withInputs(Linq.list(newFilter),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false</a:t>
            </a:r>
            <a:r>
              <a:rPr lang="en-US" sz="2000" dirty="0">
                <a:latin typeface="Consolas" panose="020B0609020204030204" pitchFamily="49" charset="0"/>
              </a:rPr>
              <a:t>);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this</a:t>
            </a:r>
            <a:r>
              <a:rPr lang="en-US" sz="2000" dirty="0">
                <a:latin typeface="Consolas" panose="020B0609020204030204" pitchFamily="49" charset="0"/>
              </a:rPr>
              <a:t>.map(filter, result);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} else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super</a:t>
            </a:r>
            <a:r>
              <a:rPr lang="en-US" sz="2000" dirty="0">
                <a:latin typeface="Consolas" panose="020B0609020204030204" pitchFamily="49" charset="0"/>
              </a:rPr>
              <a:t>.postorder(filter);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FCE97-9C16-F5FF-5498-AC210922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509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B1CB-D303-8C04-78E4-850CDE5E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09" y="365125"/>
            <a:ext cx="11159591" cy="1325563"/>
          </a:xfrm>
        </p:spPr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InnerRewriteVisitor</a:t>
            </a:r>
            <a:r>
              <a:rPr lang="en-US" dirty="0"/>
              <a:t> and inheritors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8807D-D5AA-9359-086C-CC0BC079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09" y="1825625"/>
            <a:ext cx="11733451" cy="48958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 the “preorder” method</a:t>
            </a:r>
          </a:p>
          <a:p>
            <a:r>
              <a:rPr lang="en-US" dirty="0"/>
              <a:t>Results are returned using the “map” method of the visitor</a:t>
            </a:r>
          </a:p>
          <a:p>
            <a:r>
              <a:rPr lang="en-US" dirty="0"/>
              <a:t>Recurse using the “transform” method</a:t>
            </a:r>
          </a:p>
          <a:p>
            <a:r>
              <a:rPr lang="en-US" dirty="0"/>
              <a:t>Example:</a:t>
            </a:r>
          </a:p>
          <a:p>
            <a:pPr marL="0" indent="0">
              <a:buNone/>
            </a:pPr>
            <a:r>
              <a:rPr lang="en-US" sz="2600" dirty="0">
                <a:latin typeface="Consolas" panose="020B0609020204030204" pitchFamily="49" charset="0"/>
              </a:rPr>
              <a:t>VisitDecision preorder(DBSPIsNullExpression expression) {</a:t>
            </a:r>
            <a:br>
              <a:rPr lang="en-US" sz="2600" dirty="0">
                <a:latin typeface="Consolas" panose="020B0609020204030204" pitchFamily="49" charset="0"/>
              </a:rPr>
            </a:br>
            <a:r>
              <a:rPr lang="en-US" sz="2600" dirty="0">
                <a:latin typeface="Consolas" panose="020B0609020204030204" pitchFamily="49" charset="0"/>
              </a:rPr>
              <a:t>    </a:t>
            </a:r>
            <a:r>
              <a:rPr lang="en-US" sz="2600" dirty="0" err="1">
                <a:solidFill>
                  <a:schemeClr val="accent1"/>
                </a:solidFill>
                <a:latin typeface="Consolas" panose="020B0609020204030204" pitchFamily="49" charset="0"/>
              </a:rPr>
              <a:t>this</a:t>
            </a:r>
            <a:r>
              <a:rPr lang="en-US" sz="2600" dirty="0" err="1">
                <a:latin typeface="Consolas" panose="020B0609020204030204" pitchFamily="49" charset="0"/>
              </a:rPr>
              <a:t>.push</a:t>
            </a:r>
            <a:r>
              <a:rPr lang="en-US" sz="2600" dirty="0">
                <a:latin typeface="Consolas" panose="020B0609020204030204" pitchFamily="49" charset="0"/>
              </a:rPr>
              <a:t>(expression);</a:t>
            </a:r>
            <a:br>
              <a:rPr lang="en-US" sz="2600" dirty="0">
                <a:latin typeface="Consolas" panose="020B0609020204030204" pitchFamily="49" charset="0"/>
              </a:rPr>
            </a:br>
            <a:r>
              <a:rPr lang="en-US" sz="2600" dirty="0">
                <a:latin typeface="Consolas" panose="020B0609020204030204" pitchFamily="49" charset="0"/>
              </a:rPr>
              <a:t>    DBSPExpression source = </a:t>
            </a:r>
            <a:r>
              <a:rPr lang="en-US" sz="2600" dirty="0">
                <a:solidFill>
                  <a:srgbClr val="0070C0"/>
                </a:solidFill>
                <a:latin typeface="Consolas" panose="020B0609020204030204" pitchFamily="49" charset="0"/>
              </a:rPr>
              <a:t>this</a:t>
            </a:r>
            <a:r>
              <a:rPr lang="en-US" sz="2600" dirty="0">
                <a:latin typeface="Consolas" panose="020B0609020204030204" pitchFamily="49" charset="0"/>
              </a:rPr>
              <a:t>.</a:t>
            </a:r>
            <a:r>
              <a:rPr lang="en-US" sz="2600" dirty="0">
                <a:solidFill>
                  <a:srgbClr val="FF0000"/>
                </a:solidFill>
                <a:latin typeface="Consolas" panose="020B0609020204030204" pitchFamily="49" charset="0"/>
              </a:rPr>
              <a:t>transform</a:t>
            </a:r>
            <a:r>
              <a:rPr lang="en-US" sz="2600" dirty="0">
                <a:latin typeface="Consolas" panose="020B0609020204030204" pitchFamily="49" charset="0"/>
              </a:rPr>
              <a:t>(</a:t>
            </a:r>
            <a:r>
              <a:rPr lang="en-US" sz="2600" dirty="0" err="1">
                <a:latin typeface="Consolas" panose="020B0609020204030204" pitchFamily="49" charset="0"/>
              </a:rPr>
              <a:t>expression.expression</a:t>
            </a:r>
            <a:r>
              <a:rPr lang="en-US" sz="2600" dirty="0">
                <a:latin typeface="Consolas" panose="020B0609020204030204" pitchFamily="49" charset="0"/>
              </a:rPr>
              <a:t>);</a:t>
            </a:r>
            <a:br>
              <a:rPr lang="en-US" sz="2600" dirty="0">
                <a:latin typeface="Consolas" panose="020B0609020204030204" pitchFamily="49" charset="0"/>
              </a:rPr>
            </a:br>
            <a:r>
              <a:rPr lang="en-US" sz="2600" dirty="0">
                <a:latin typeface="Consolas" panose="020B0609020204030204" pitchFamily="49" charset="0"/>
              </a:rPr>
              <a:t>    </a:t>
            </a:r>
            <a:r>
              <a:rPr lang="en-US" sz="2600" dirty="0" err="1">
                <a:solidFill>
                  <a:schemeClr val="accent1"/>
                </a:solidFill>
                <a:latin typeface="Consolas" panose="020B0609020204030204" pitchFamily="49" charset="0"/>
              </a:rPr>
              <a:t>this</a:t>
            </a:r>
            <a:r>
              <a:rPr lang="en-US" sz="2600" dirty="0" err="1">
                <a:latin typeface="Consolas" panose="020B0609020204030204" pitchFamily="49" charset="0"/>
              </a:rPr>
              <a:t>.pop</a:t>
            </a:r>
            <a:r>
              <a:rPr lang="en-US" sz="2600" dirty="0">
                <a:latin typeface="Consolas" panose="020B0609020204030204" pitchFamily="49" charset="0"/>
              </a:rPr>
              <a:t>(expression);</a:t>
            </a:r>
            <a:br>
              <a:rPr lang="en-US" sz="2600" dirty="0">
                <a:latin typeface="Consolas" panose="020B0609020204030204" pitchFamily="49" charset="0"/>
              </a:rPr>
            </a:br>
            <a:r>
              <a:rPr lang="en-US" sz="2600" dirty="0">
                <a:latin typeface="Consolas" panose="020B0609020204030204" pitchFamily="49" charset="0"/>
              </a:rPr>
              <a:t>    DBSPExpression result = expression;</a:t>
            </a:r>
            <a:br>
              <a:rPr lang="en-US" sz="2600" dirty="0">
                <a:latin typeface="Consolas" panose="020B0609020204030204" pitchFamily="49" charset="0"/>
              </a:rPr>
            </a:br>
            <a:r>
              <a:rPr lang="en-US" sz="2600" dirty="0">
                <a:latin typeface="Consolas" panose="020B0609020204030204" pitchFamily="49" charset="0"/>
              </a:rPr>
              <a:t>    </a:t>
            </a:r>
            <a:r>
              <a:rPr lang="en-US" sz="2600" dirty="0">
                <a:solidFill>
                  <a:srgbClr val="0070C0"/>
                </a:solidFill>
                <a:latin typeface="Consolas" panose="020B0609020204030204" pitchFamily="49" charset="0"/>
              </a:rPr>
              <a:t>if</a:t>
            </a:r>
            <a:r>
              <a:rPr lang="en-US" sz="2600" dirty="0">
                <a:latin typeface="Consolas" panose="020B0609020204030204" pitchFamily="49" charset="0"/>
              </a:rPr>
              <a:t> (!source.getNonVoidType().mayBeNull)</a:t>
            </a:r>
            <a:br>
              <a:rPr lang="en-US" sz="2600" dirty="0">
                <a:latin typeface="Consolas" panose="020B0609020204030204" pitchFamily="49" charset="0"/>
              </a:rPr>
            </a:br>
            <a:r>
              <a:rPr lang="en-US" sz="2600" dirty="0">
                <a:latin typeface="Consolas" panose="020B0609020204030204" pitchFamily="49" charset="0"/>
              </a:rPr>
              <a:t>        result = DBSPBoolLiteral.FALSE;</a:t>
            </a:r>
            <a:br>
              <a:rPr lang="en-US" sz="2600" dirty="0">
                <a:latin typeface="Consolas" panose="020B0609020204030204" pitchFamily="49" charset="0"/>
              </a:rPr>
            </a:br>
            <a:r>
              <a:rPr lang="en-US" sz="2600" dirty="0">
                <a:latin typeface="Consolas" panose="020B0609020204030204" pitchFamily="49" charset="0"/>
              </a:rPr>
              <a:t>    </a:t>
            </a:r>
            <a:r>
              <a:rPr lang="en-US" sz="2600" dirty="0">
                <a:solidFill>
                  <a:srgbClr val="0070C0"/>
                </a:solidFill>
                <a:latin typeface="Consolas" panose="020B0609020204030204" pitchFamily="49" charset="0"/>
              </a:rPr>
              <a:t>this</a:t>
            </a:r>
            <a:r>
              <a:rPr lang="en-US" sz="2600" dirty="0">
                <a:latin typeface="Consolas" panose="020B0609020204030204" pitchFamily="49" charset="0"/>
              </a:rPr>
              <a:t>.map(expression, result);</a:t>
            </a:r>
            <a:br>
              <a:rPr lang="en-US" sz="2600" dirty="0">
                <a:latin typeface="Consolas" panose="020B0609020204030204" pitchFamily="49" charset="0"/>
              </a:rPr>
            </a:br>
            <a:r>
              <a:rPr lang="en-US" sz="2600" dirty="0">
                <a:latin typeface="Consolas" panose="020B0609020204030204" pitchFamily="49" charset="0"/>
              </a:rPr>
              <a:t>    return VisitDecision.STOP;</a:t>
            </a:r>
            <a:br>
              <a:rPr lang="en-US" sz="2600" dirty="0">
                <a:latin typeface="Consolas" panose="020B0609020204030204" pitchFamily="49" charset="0"/>
              </a:rPr>
            </a:br>
            <a:r>
              <a:rPr lang="en-US" sz="2600" dirty="0"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5" name="Picture 4" descr="A picture containing art, paper&#10;&#10;Description automatically generated with low confidence">
            <a:extLst>
              <a:ext uri="{FF2B5EF4-FFF2-40B4-BE49-F238E27FC236}">
                <a16:creationId xmlns:a16="http://schemas.microsoft.com/office/drawing/2014/main" id="{02F552E2-D78B-2F5F-66D2-2D65A8AC7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20" y="1421922"/>
            <a:ext cx="3352800" cy="18859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40B66-7CFB-B102-4272-243CB943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79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BFF65-A9BF-8FA4-2C2A-455EFD13A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Rust code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44354-D890-1463-9492-2D7F2FAD2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Mostly handed by </a:t>
            </a:r>
            <a:r>
              <a:rPr lang="en-US" dirty="0">
                <a:latin typeface="Consolas" panose="020B0609020204030204" pitchFamily="49" charset="0"/>
              </a:rPr>
              <a:t>ToRustVisitor</a:t>
            </a:r>
            <a:r>
              <a:rPr lang="en-US" dirty="0"/>
              <a:t> and </a:t>
            </a:r>
            <a:r>
              <a:rPr lang="en-US" dirty="0">
                <a:latin typeface="Consolas" panose="020B0609020204030204" pitchFamily="49" charset="0"/>
              </a:rPr>
              <a:t>ToRustInnerVisitor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dirty="0"/>
              <a:t>or </a:t>
            </a:r>
            <a:r>
              <a:rPr lang="en-US" dirty="0">
                <a:latin typeface="Consolas" panose="020B0609020204030204" pitchFamily="49" charset="0"/>
              </a:rPr>
              <a:t>ToRustHandleVisitor)</a:t>
            </a:r>
          </a:p>
          <a:p>
            <a:r>
              <a:rPr lang="en-US" dirty="0">
                <a:latin typeface="Consolas" panose="020B0609020204030204" pitchFamily="49" charset="0"/>
              </a:rPr>
              <a:t>RustFileWriter </a:t>
            </a:r>
            <a:r>
              <a:rPr lang="en-US" dirty="0"/>
              <a:t>handles one-off tasks:</a:t>
            </a:r>
          </a:p>
          <a:p>
            <a:pPr lvl="1"/>
            <a:r>
              <a:rPr lang="en-US" dirty="0"/>
              <a:t>Some optimizations</a:t>
            </a:r>
          </a:p>
          <a:p>
            <a:pPr lvl="1"/>
            <a:r>
              <a:rPr lang="en-US" dirty="0"/>
              <a:t>Lowering representation (e.g., Aggregates)</a:t>
            </a:r>
          </a:p>
          <a:p>
            <a:pPr lvl="1"/>
            <a:r>
              <a:rPr lang="en-US" dirty="0"/>
              <a:t>Generating preambles (Rust </a:t>
            </a:r>
            <a:r>
              <a:rPr lang="en-US" dirty="0">
                <a:latin typeface="Consolas" panose="020B0609020204030204" pitchFamily="49" charset="0"/>
              </a:rPr>
              <a:t>use</a:t>
            </a:r>
            <a:r>
              <a:rPr lang="en-US" dirty="0"/>
              <a:t> statements, </a:t>
            </a:r>
            <a:r>
              <a:rPr lang="en-US" dirty="0">
                <a:latin typeface="Consolas" panose="020B0609020204030204" pitchFamily="49" charset="0"/>
              </a:rPr>
              <a:t>Tuple</a:t>
            </a:r>
            <a:r>
              <a:rPr lang="en-US" dirty="0"/>
              <a:t> definitions)</a:t>
            </a:r>
          </a:p>
          <a:p>
            <a:pPr lvl="1"/>
            <a:r>
              <a:rPr lang="en-US" dirty="0"/>
              <a:t>Generating Rust code</a:t>
            </a:r>
          </a:p>
          <a:p>
            <a:pPr lvl="1"/>
            <a:endParaRPr lang="en-US" dirty="0"/>
          </a:p>
        </p:txBody>
      </p:sp>
      <p:pic>
        <p:nvPicPr>
          <p:cNvPr id="7" name="Picture 6" descr="A close-up of a rusted metal&#10;&#10;Description automatically generated with medium confidence">
            <a:extLst>
              <a:ext uri="{FF2B5EF4-FFF2-40B4-BE49-F238E27FC236}">
                <a16:creationId xmlns:a16="http://schemas.microsoft.com/office/drawing/2014/main" id="{9E93FA11-0023-03E4-D2D0-01C621CBE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46" y="4482856"/>
            <a:ext cx="3167254" cy="23751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FABB1-06BE-F96C-EC42-C7617F7C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67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F7556-33E4-96CD-BCE6-015FCC11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JIT Code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0450D-9D77-634D-B3D4-4432BBA49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JIT Code generation backend has a separate IR</a:t>
            </a:r>
          </a:p>
          <a:p>
            <a:pPr lvl="1"/>
            <a:r>
              <a:rPr lang="en-US" dirty="0"/>
              <a:t>Lower level</a:t>
            </a:r>
          </a:p>
          <a:p>
            <a:pPr lvl="1"/>
            <a:r>
              <a:rPr lang="en-US" dirty="0"/>
              <a:t>E.g., no generic types, no nullable types</a:t>
            </a:r>
          </a:p>
          <a:p>
            <a:r>
              <a:rPr lang="en-US" dirty="0"/>
              <a:t>Each scalar value in IR is usually 2 values in JIT IR</a:t>
            </a:r>
          </a:p>
          <a:p>
            <a:pPr lvl="1"/>
            <a:r>
              <a:rPr lang="en-US" dirty="0"/>
              <a:t>Value and nullable bit</a:t>
            </a:r>
          </a:p>
          <a:p>
            <a:r>
              <a:rPr lang="en-US" dirty="0"/>
              <a:t>Also a two-level IR: JITOperator and JITNode</a:t>
            </a:r>
          </a:p>
          <a:p>
            <a:r>
              <a:rPr lang="en-US" dirty="0"/>
              <a:t>No visitors (yet)</a:t>
            </a:r>
          </a:p>
          <a:p>
            <a:r>
              <a:rPr lang="en-US" dirty="0"/>
              <a:t>JIT IR is directly serialized as JSON </a:t>
            </a:r>
          </a:p>
          <a:p>
            <a:r>
              <a:rPr lang="en-US" dirty="0"/>
              <a:t>Can also be serialized as assembly</a:t>
            </a:r>
          </a:p>
          <a:p>
            <a:endParaRPr lang="en-US" dirty="0"/>
          </a:p>
        </p:txBody>
      </p:sp>
      <p:pic>
        <p:nvPicPr>
          <p:cNvPr id="5" name="Picture 4" descr="A close-up of a clock&#10;&#10;Description automatically generated with medium confidence">
            <a:extLst>
              <a:ext uri="{FF2B5EF4-FFF2-40B4-BE49-F238E27FC236}">
                <a16:creationId xmlns:a16="http://schemas.microsoft.com/office/drawing/2014/main" id="{4EE65530-A262-3D2C-A6E6-5F4BC7CC8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486025"/>
            <a:ext cx="2514600" cy="18859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CC24E-1E65-61B0-48BE-77A1951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812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637A-1CBC-5314-8285-7751D416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dirty="0"/>
              <a:t>JIT IR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BBBFD-A01A-54FC-94C4-DC90C05DD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6743700" cy="579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6942 Source()</a:t>
            </a:r>
            <a:br>
              <a:rPr lang="en-US" sz="1600" dirty="0"/>
            </a:br>
            <a:r>
              <a:rPr lang="en-US" sz="1600" dirty="0"/>
              <a:t>6944 Map(6942)</a:t>
            </a:r>
            <a:br>
              <a:rPr lang="en-US" sz="1600" dirty="0"/>
            </a:br>
            <a:r>
              <a:rPr lang="en-US" sz="1600" dirty="0"/>
              <a:t>        (t 1 input:[I32, F64, Bool, String, ?I32, ?F64], $retval_1 2 output:[?I32])</a:t>
            </a:r>
            <a:br>
              <a:rPr lang="en-US" sz="1600" dirty="0"/>
            </a:br>
            <a:r>
              <a:rPr lang="en-US" sz="1600" dirty="0"/>
              <a:t>        block 1()</a:t>
            </a:r>
            <a:br>
              <a:rPr lang="en-US" sz="1600" dirty="0"/>
            </a:br>
            <a:r>
              <a:rPr lang="en-US" sz="1600" dirty="0"/>
              <a:t>            # t.4</a:t>
            </a:r>
            <a:br>
              <a:rPr lang="en-US" sz="1600" dirty="0"/>
            </a:br>
            <a:r>
              <a:rPr lang="en-US" sz="1600" dirty="0"/>
              <a:t>            3 Load 1[4]</a:t>
            </a:r>
            <a:br>
              <a:rPr lang="en-US" sz="1600" dirty="0"/>
            </a:br>
            <a:r>
              <a:rPr lang="en-US" sz="1600" dirty="0"/>
              <a:t>            4 IsNull 1[4]</a:t>
            </a:r>
            <a:br>
              <a:rPr lang="en-US" sz="1600" dirty="0"/>
            </a:br>
            <a:r>
              <a:rPr lang="en-US" sz="1600" dirty="0"/>
              <a:t>            # t.4</a:t>
            </a:r>
            <a:br>
              <a:rPr lang="en-US" sz="1600" dirty="0"/>
            </a:br>
            <a:r>
              <a:rPr lang="en-US" sz="1600" dirty="0"/>
              <a:t>            5 Load 1[4]</a:t>
            </a:r>
            <a:br>
              <a:rPr lang="en-US" sz="1600" dirty="0"/>
            </a:br>
            <a:r>
              <a:rPr lang="en-US" sz="1600" dirty="0"/>
              <a:t>            6 IsNull 1[4]</a:t>
            </a:r>
            <a:br>
              <a:rPr lang="en-US" sz="1600" dirty="0"/>
            </a:br>
            <a:r>
              <a:rPr lang="en-US" sz="1600" dirty="0"/>
              <a:t>            7 Constant Some(0i32)</a:t>
            </a:r>
            <a:br>
              <a:rPr lang="en-US" sz="1600" dirty="0"/>
            </a:br>
            <a:r>
              <a:rPr lang="en-US" sz="1600" dirty="0"/>
              <a:t>            8 7 Eq 5</a:t>
            </a:r>
            <a:br>
              <a:rPr lang="en-US" sz="1600" dirty="0"/>
            </a:br>
            <a:r>
              <a:rPr lang="en-US" sz="1600" dirty="0"/>
              <a:t>            if 8 then 2() else 3()</a:t>
            </a:r>
            <a:br>
              <a:rPr lang="en-US" sz="1600" dirty="0"/>
            </a:br>
            <a:r>
              <a:rPr lang="en-US" sz="1600" dirty="0"/>
              <a:t>        block 2()</a:t>
            </a:r>
            <a:br>
              <a:rPr lang="en-US" sz="1600" dirty="0"/>
            </a:br>
            <a:r>
              <a:rPr lang="en-US" sz="1600" dirty="0"/>
              <a:t>            9 Constant true</a:t>
            </a:r>
            <a:br>
              <a:rPr lang="en-US" sz="1600" dirty="0"/>
            </a:br>
            <a:r>
              <a:rPr lang="en-US" sz="1600" dirty="0"/>
              <a:t>            jump 4(9, 7)</a:t>
            </a:r>
            <a:br>
              <a:rPr lang="en-US" sz="1600" dirty="0"/>
            </a:br>
            <a:r>
              <a:rPr lang="en-US" sz="1600" dirty="0"/>
              <a:t>        block 3()</a:t>
            </a:r>
            <a:br>
              <a:rPr lang="en-US" sz="1600" dirty="0"/>
            </a:br>
            <a:r>
              <a:rPr lang="en-US" sz="1600" dirty="0"/>
              <a:t>            10 4 Or 6</a:t>
            </a:r>
            <a:br>
              <a:rPr lang="en-US" sz="1600" dirty="0"/>
            </a:br>
            <a:r>
              <a:rPr lang="en-US" sz="1600" dirty="0"/>
              <a:t>            # div_i32N_i32N(t.4, t.4)</a:t>
            </a:r>
            <a:br>
              <a:rPr lang="en-US" sz="1600" dirty="0"/>
            </a:br>
            <a:r>
              <a:rPr lang="en-US" sz="1600" dirty="0"/>
              <a:t>            11 3 Div 5</a:t>
            </a:r>
            <a:br>
              <a:rPr lang="en-US" sz="1600" dirty="0"/>
            </a:br>
            <a:r>
              <a:rPr lang="en-US" sz="1600" dirty="0"/>
              <a:t>            jump 4(10, 11)</a:t>
            </a:r>
            <a:br>
              <a:rPr lang="en-US" sz="1600" dirty="0"/>
            </a:br>
            <a:r>
              <a:rPr lang="en-US" sz="1600" dirty="0"/>
              <a:t>        block 4(12, 13)</a:t>
            </a:r>
            <a:br>
              <a:rPr lang="en-US" sz="1600" dirty="0"/>
            </a:br>
            <a:r>
              <a:rPr lang="en-US" sz="1600" dirty="0"/>
              <a:t>            # into Tuple1::new(div_i32N_i32N(t.4, t.4)).0</a:t>
            </a:r>
            <a:br>
              <a:rPr lang="en-US" sz="1600" dirty="0"/>
            </a:br>
            <a:r>
              <a:rPr lang="en-US" sz="1600" dirty="0"/>
              <a:t>            14 Store 2[0]=13</a:t>
            </a:r>
            <a:br>
              <a:rPr lang="en-US" sz="1600" dirty="0"/>
            </a:br>
            <a:r>
              <a:rPr lang="en-US" sz="1600" dirty="0"/>
              <a:t>            15 SetNull 2[0]=12</a:t>
            </a:r>
            <a:br>
              <a:rPr lang="en-US" sz="1600" dirty="0"/>
            </a:br>
            <a:r>
              <a:rPr lang="en-US" sz="1600" dirty="0"/>
              <a:t>            return #</a:t>
            </a:r>
            <a:br>
              <a:rPr lang="en-US" sz="1600" dirty="0"/>
            </a:br>
            <a:r>
              <a:rPr lang="en-US" sz="1600" dirty="0"/>
              <a:t> 6947 Sink(6944)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FBA9A-88E7-01C9-96F1-1CFC462CFB59}"/>
              </a:ext>
            </a:extLst>
          </p:cNvPr>
          <p:cNvSpPr txBox="1"/>
          <p:nvPr/>
        </p:nvSpPr>
        <p:spPr>
          <a:xfrm>
            <a:off x="7210426" y="3429000"/>
            <a:ext cx="36480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CREATE VIEW V AS </a:t>
            </a:r>
            <a:br>
              <a:rPr lang="en-US" sz="2800" dirty="0"/>
            </a:br>
            <a:r>
              <a:rPr lang="en-US" sz="2800" dirty="0"/>
              <a:t>SELECT T.COL5 / T.COL5</a:t>
            </a:r>
            <a:br>
              <a:rPr lang="en-US" sz="2800" dirty="0"/>
            </a:br>
            <a:r>
              <a:rPr lang="en-US" sz="2800" dirty="0"/>
              <a:t>FROM 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F711E-6806-E9BA-CCF1-986047377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17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0FA7A-4538-DC01-495F-2BB85232E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30FFD-ADB1-E773-5654-FD7A6E6B0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405"/>
            <a:ext cx="10515600" cy="4802187"/>
          </a:xfrm>
        </p:spPr>
        <p:txBody>
          <a:bodyPr>
            <a:normAutofit/>
          </a:bodyPr>
          <a:lstStyle/>
          <a:p>
            <a:r>
              <a:rPr lang="en-US" dirty="0"/>
              <a:t>A few small unit tests (~400)</a:t>
            </a:r>
          </a:p>
          <a:p>
            <a:pPr lvl="1"/>
            <a:r>
              <a:rPr lang="en-US" dirty="0"/>
              <a:t>Mostly regression tests</a:t>
            </a:r>
          </a:p>
          <a:p>
            <a:r>
              <a:rPr lang="en-US" dirty="0"/>
              <a:t>Postgres test suite </a:t>
            </a:r>
          </a:p>
          <a:p>
            <a:r>
              <a:rPr lang="en-US" dirty="0"/>
              <a:t>SqlLogicTest (5-7M tests, not run in CI)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1731F-0D30-28FA-77CB-CD37606D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Picture 5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5737181A-C2D8-282D-BEBB-45528D58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95" y="221407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E3E0-0CF4-C8E2-47DB-0E4463C0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1F66-ED0F-45D5-FDF8-45BF93D24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parts:</a:t>
            </a:r>
          </a:p>
          <a:p>
            <a:pPr lvl="1"/>
            <a:r>
              <a:rPr lang="en-US" dirty="0"/>
              <a:t>Query (table &amp; view definitions)</a:t>
            </a:r>
          </a:p>
          <a:p>
            <a:pPr lvl="1"/>
            <a:r>
              <a:rPr lang="en-US" dirty="0"/>
              <a:t>Input data </a:t>
            </a:r>
          </a:p>
          <a:p>
            <a:pPr lvl="1"/>
            <a:r>
              <a:rPr lang="en-US" dirty="0"/>
              <a:t>Output data</a:t>
            </a:r>
          </a:p>
          <a:p>
            <a:r>
              <a:rPr lang="en-US" dirty="0"/>
              <a:t>IR can be used to represent constant values (ZSets, tuples)</a:t>
            </a:r>
          </a:p>
          <a:p>
            <a:endParaRPr lang="en-US" dirty="0"/>
          </a:p>
          <a:p>
            <a:r>
              <a:rPr lang="en-US" dirty="0"/>
              <a:t>Each test generates</a:t>
            </a:r>
          </a:p>
          <a:p>
            <a:pPr lvl="1"/>
            <a:r>
              <a:rPr lang="en-US" dirty="0"/>
              <a:t>A Rust function implementing the query as a fn mut(in0, in1) -&gt; (out0, out1)</a:t>
            </a:r>
          </a:p>
          <a:p>
            <a:pPr lvl="1"/>
            <a:r>
              <a:rPr lang="en-US" dirty="0"/>
              <a:t>A Rust function invoking the query function on specified inputs</a:t>
            </a:r>
            <a:br>
              <a:rPr lang="en-US" dirty="0"/>
            </a:br>
            <a:r>
              <a:rPr lang="en-US" dirty="0"/>
              <a:t>and comparing outputs with expected results</a:t>
            </a:r>
          </a:p>
          <a:p>
            <a:endParaRPr lang="en-US" dirty="0"/>
          </a:p>
        </p:txBody>
      </p:sp>
      <p:pic>
        <p:nvPicPr>
          <p:cNvPr id="5" name="Picture 4" descr="A picture containing diagram, text, line, circle&#10;&#10;Description automatically generated">
            <a:extLst>
              <a:ext uri="{FF2B5EF4-FFF2-40B4-BE49-F238E27FC236}">
                <a16:creationId xmlns:a16="http://schemas.microsoft.com/office/drawing/2014/main" id="{A246870C-08C3-DD3B-46C1-E65AC301B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33" y="681037"/>
            <a:ext cx="2184850" cy="21848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CDB77-C52A-533A-57DD-4B80F9FA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3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176C-EAB0-BFDB-5D07-A214F2F63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072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unit test in Java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EA57C-7901-98FB-51DC-0E90984A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06" y="2128206"/>
            <a:ext cx="11849775" cy="4426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</a:rPr>
              <a:t>DBSPCompiler compiler = testCompiler();        compiler.compileStatements(statements); 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DBSPCircuit circuit = getCircuit(compiler);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InputOutputPair io = new InputOutputPair(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new</a:t>
            </a:r>
            <a:r>
              <a:rPr lang="en-US" sz="2000" dirty="0">
                <a:latin typeface="Consolas" panose="020B0609020204030204" pitchFamily="49" charset="0"/>
              </a:rPr>
              <a:t> DBSPZSetLiteral.Contents[] {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new</a:t>
            </a:r>
            <a:r>
              <a:rPr lang="en-US" sz="2000" dirty="0">
                <a:latin typeface="Consolas" panose="020B0609020204030204" pitchFamily="49" charset="0"/>
              </a:rPr>
              <a:t> DBSPZSetLiteral.Contents(e0, e1)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},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new</a:t>
            </a:r>
            <a:r>
              <a:rPr lang="en-US" sz="2000" dirty="0">
                <a:latin typeface="Consolas" panose="020B0609020204030204" pitchFamily="49" charset="0"/>
              </a:rPr>
              <a:t> DBSPZSetLiteral.Contents[] {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new</a:t>
            </a:r>
            <a:r>
              <a:rPr lang="en-US" sz="2000" dirty="0">
                <a:latin typeface="Consolas" panose="020B0609020204030204" pitchFamily="49" charset="0"/>
              </a:rPr>
              <a:t> DBSPZSetLiteral.Contents(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 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new</a:t>
            </a:r>
            <a:r>
              <a:rPr lang="en-US" sz="2000" dirty="0">
                <a:latin typeface="Consolas" panose="020B0609020204030204" pitchFamily="49" charset="0"/>
              </a:rPr>
              <a:t> DBSPTupleExpression(DBSPBoolLiteral.TRUE),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 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new</a:t>
            </a:r>
            <a:r>
              <a:rPr lang="en-US" sz="2000" dirty="0">
                <a:latin typeface="Consolas" panose="020B0609020204030204" pitchFamily="49" charset="0"/>
              </a:rPr>
              <a:t> DBSPTupleExpression(DBSPBoolLiteral.FALSE)),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new</a:t>
            </a:r>
            <a:r>
              <a:rPr lang="en-US" sz="2000" dirty="0">
                <a:latin typeface="Consolas" panose="020B0609020204030204" pitchFamily="49" charset="0"/>
              </a:rPr>
              <a:t> DBSPZSetLiteral.Contents(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      </a:t>
            </a:r>
            <a:r>
              <a:rPr lang="en-US" sz="2000" dirty="0">
                <a:solidFill>
                  <a:schemeClr val="accent1"/>
                </a:solidFill>
                <a:latin typeface="Consolas" panose="020B0609020204030204" pitchFamily="49" charset="0"/>
              </a:rPr>
              <a:t>new</a:t>
            </a:r>
            <a:r>
              <a:rPr lang="en-US" sz="2000" dirty="0">
                <a:latin typeface="Consolas" panose="020B0609020204030204" pitchFamily="49" charset="0"/>
              </a:rPr>
              <a:t> DBSPTupleExpression(new DBSPI32Literal(10)))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      });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this.addRustTestCase(compiler, circuit, io);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5AF80-62F6-2C24-EF6E-1B288DF45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 descr="A close up of a dollar bill&#10;&#10;Description automatically generated with low confidence">
            <a:extLst>
              <a:ext uri="{FF2B5EF4-FFF2-40B4-BE49-F238E27FC236}">
                <a16:creationId xmlns:a16="http://schemas.microsoft.com/office/drawing/2014/main" id="{FDAB9B02-1E11-8F41-FA30-E264CAA84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0495" y="303450"/>
            <a:ext cx="3903410" cy="164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64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75B01-6B02-C41B-67C9-3D71ED5B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033C7-2890-C677-5B8D-4EC249966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Consecutive values of an object</a:t>
            </a:r>
          </a:p>
          <a:p>
            <a:pPr lvl="1"/>
            <a:r>
              <a:rPr lang="en-US" dirty="0"/>
              <a:t>E.g., a table or a database view</a:t>
            </a:r>
          </a:p>
          <a:p>
            <a:r>
              <a:rPr lang="en-US" dirty="0"/>
              <a:t>Time is a “logical” clock, e.g., transaction count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F44CB9-61F0-9A5E-C1D6-F3F02D58F06A}"/>
              </a:ext>
            </a:extLst>
          </p:cNvPr>
          <p:cNvGrpSpPr/>
          <p:nvPr/>
        </p:nvGrpSpPr>
        <p:grpSpPr>
          <a:xfrm>
            <a:off x="4829049" y="4183145"/>
            <a:ext cx="2533902" cy="584775"/>
            <a:chOff x="3345083" y="365125"/>
            <a:chExt cx="1574156" cy="2868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92DAFCE-AC01-93B3-5270-D64161793DB3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2868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92DAFCE-AC01-93B3-5270-D64161793D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28682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547BB99-3CFA-48ED-B647-07106793D38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2868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547BB99-3CFA-48ED-B647-07106793D3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28682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9B3E973-B08B-9F68-0F59-B5FE3C720708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28682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3200" dirty="0"/>
                    <a:t> 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9B3E973-B08B-9F68-0F59-B5FE3C7207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28682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570EE6-456D-42DD-2324-C9B73A305D52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2868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C4F62D-7730-4182-85B4-6828BA07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Picture 10" descr="A picture containing outdoor, natural landscape, tree, landscape&#10;&#10;Description automatically generated">
            <a:extLst>
              <a:ext uri="{FF2B5EF4-FFF2-40B4-BE49-F238E27FC236}">
                <a16:creationId xmlns:a16="http://schemas.microsoft.com/office/drawing/2014/main" id="{C42E4138-225E-3020-26ED-E3ABEB8C5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86" y="831233"/>
            <a:ext cx="3098051" cy="46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35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4F8EE-4C81-7549-0728-8DA9DF59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Logic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D72ED-4925-1032-E2EB-7DCF27C41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93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From sqlite, public domain</a:t>
            </a:r>
            <a:br>
              <a:rPr lang="en-US" dirty="0"/>
            </a:br>
            <a:r>
              <a:rPr lang="en-US" dirty="0">
                <a:hlinkClick r:id="rId2"/>
              </a:rPr>
              <a:t>https://www.sqlite.org/sqllogictest/doc/trunk/about.wiki</a:t>
            </a:r>
            <a:r>
              <a:rPr lang="en-US" dirty="0"/>
              <a:t> </a:t>
            </a:r>
          </a:p>
          <a:p>
            <a:r>
              <a:rPr lang="en-US" dirty="0"/>
              <a:t>5-7M+ tests</a:t>
            </a:r>
          </a:p>
          <a:p>
            <a:r>
              <a:rPr lang="en-US" dirty="0"/>
              <a:t>Factored out into a separate Java project</a:t>
            </a:r>
            <a:br>
              <a:rPr lang="en-US" dirty="0"/>
            </a:br>
            <a:r>
              <a:rPr lang="en-US" dirty="0">
                <a:hlinkClick r:id="rId3"/>
              </a:rPr>
              <a:t>https://github.com/hydromatic/sql-logic-test</a:t>
            </a:r>
            <a:endParaRPr lang="en-US" dirty="0"/>
          </a:p>
          <a:p>
            <a:r>
              <a:rPr lang="en-US" dirty="0"/>
              <a:t>No corner cases; only INTEGER, STRING, and DOUBLE</a:t>
            </a:r>
          </a:p>
          <a:p>
            <a:r>
              <a:rPr lang="en-US" dirty="0"/>
              <a:t>We use a real database for DDL &amp; DML</a:t>
            </a:r>
          </a:p>
          <a:p>
            <a:pPr lvl="1"/>
            <a:r>
              <a:rPr lang="en-US" dirty="0"/>
              <a:t>Used Postgres and HSQLDB</a:t>
            </a:r>
          </a:p>
          <a:p>
            <a:r>
              <a:rPr lang="en-US" dirty="0"/>
              <a:t>We only compile and test the queries (not the statements)</a:t>
            </a:r>
          </a:p>
          <a:p>
            <a:r>
              <a:rPr lang="en-US" dirty="0"/>
              <a:t>Takes several weeks to run all tests using DBSP</a:t>
            </a:r>
          </a:p>
          <a:p>
            <a:pPr lvl="1"/>
            <a:r>
              <a:rPr lang="en-US" dirty="0"/>
              <a:t>Most of the time is spent in Rust compilation</a:t>
            </a:r>
          </a:p>
          <a:p>
            <a:r>
              <a:rPr lang="en-US" dirty="0"/>
              <a:t>Submitted a patch to Calcite</a:t>
            </a:r>
          </a:p>
          <a:p>
            <a:pPr lvl="1"/>
            <a:r>
              <a:rPr lang="en-US" dirty="0"/>
              <a:t>would take ~2weeks to run all tests on Calcite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0E588-10F6-BCB6-2FB9-B11F553B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 descr="A blue logo with a feather&#10;&#10;Description automatically generated with low confidence">
            <a:extLst>
              <a:ext uri="{FF2B5EF4-FFF2-40B4-BE49-F238E27FC236}">
                <a16:creationId xmlns:a16="http://schemas.microsoft.com/office/drawing/2014/main" id="{177D281F-DEAD-DE18-BC98-1886C7CA2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58" y="321659"/>
            <a:ext cx="1790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73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8C48-1FA2-A5E5-A5B7-936F98BB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Postgres test suite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9CC7A-ABF0-A316-34E8-CE19FE842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589" y="1825625"/>
            <a:ext cx="11798187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https://github.com/postgres/postgres/blob/master/src/test/regress/expected</a:t>
            </a:r>
            <a:endParaRPr lang="en-US" dirty="0"/>
          </a:p>
          <a:p>
            <a:r>
              <a:rPr lang="en-US" dirty="0"/>
              <a:t>Input-output pairs</a:t>
            </a:r>
          </a:p>
          <a:p>
            <a:r>
              <a:rPr lang="en-US" dirty="0"/>
              <a:t>~240 test files in source</a:t>
            </a:r>
          </a:p>
          <a:p>
            <a:pPr lvl="1"/>
            <a:r>
              <a:rPr lang="en-US" dirty="0"/>
              <a:t>I implemented 2.5 of them </a:t>
            </a:r>
          </a:p>
          <a:p>
            <a:r>
              <a:rPr lang="en-US" dirty="0"/>
              <a:t>Not compatible with Calcite SQL dialect</a:t>
            </a:r>
          </a:p>
          <a:p>
            <a:r>
              <a:rPr lang="en-US" dirty="0"/>
              <a:t>Require manual translation for each test case</a:t>
            </a:r>
          </a:p>
          <a:p>
            <a:pPr lvl="1"/>
            <a:r>
              <a:rPr lang="en-US" dirty="0"/>
              <a:t>Skipping the unsupported constructs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1BDF7-00AC-AE09-B0AA-ED465F04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 descr="A blue and white elephant&#10;&#10;Description automatically generated with low confidence">
            <a:extLst>
              <a:ext uri="{FF2B5EF4-FFF2-40B4-BE49-F238E27FC236}">
                <a16:creationId xmlns:a16="http://schemas.microsoft.com/office/drawing/2014/main" id="{03526CCB-A67E-3E9E-40C6-673D0AD25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508" y="2855228"/>
            <a:ext cx="1524616" cy="15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46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E70E-4A2D-9A25-711F-BF8D84602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57" y="0"/>
            <a:ext cx="10515600" cy="840588"/>
          </a:xfrm>
        </p:spPr>
        <p:txBody>
          <a:bodyPr/>
          <a:lstStyle/>
          <a:p>
            <a:r>
              <a:rPr lang="en-US" dirty="0"/>
              <a:t>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07F52-35F8-E43F-6861-D436432EB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62" y="1140978"/>
            <a:ext cx="11474506" cy="57170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</a:rPr>
              <a:t>$ cd sql-to-dbsp-compiler/SQL-compiler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$ ./sql-to-dbsp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</a:rPr>
              <a:t>Usage: sql-to-dbsp [options] Input file to compile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Options: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-h, --help, -?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Show this message and exit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-O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Optimization level (0, 1, or 2)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-T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Specify logging level for a class (can be repeated)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-alltables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Generate an input for each CREATE TABLE, even if the table is not used by any view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-d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SQL syntax dialect used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Possible Values: [BIG_QUERY, ORACLE, MYSQL, MYSQL_ANSI, SQL_SERVER, JAVA]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-f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Name of function to generate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-I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Generate an incremental circuit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-j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Emit the JIT JSON representation instead of Rust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-je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Emit error messages as a JSON array to stderr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-jpg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Emit a jpg image of the circuit instead of Rust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-js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File containing schemas of all views and tables involved (in json)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-o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Output file; stdout if null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-png</a:t>
            </a:r>
            <a:br>
              <a:rPr lang="en-US" sz="1600" dirty="0">
                <a:latin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</a:rPr>
              <a:t>      Emit a png image of the circuit instead of 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2F3E4-775C-DF75-01E9-C63E4A44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72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FAA7-BFE7-C5FA-9AC0-826BAFC3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312"/>
          </a:xfrm>
        </p:spPr>
        <p:txBody>
          <a:bodyPr/>
          <a:lstStyle/>
          <a:p>
            <a:r>
              <a:rPr lang="en-US" dirty="0"/>
              <a:t>Generated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9D9FA-09DD-9EDA-060B-D0745A348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73" y="1286634"/>
            <a:ext cx="11749636" cy="4890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// CREATE TABLE T (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// </a:t>
            </a: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COL1 INT NOT NULL, COL2 DOUBLE NOT NULL, COL3 BOOLEAN</a:t>
            </a:r>
            <a:b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// NOT NULL, COL4 VARCHAR NOT NULL, COL5 INT, COL6 DOUBLE</a:t>
            </a:r>
            <a:r>
              <a:rPr lang="en-US" sz="2400" dirty="0">
                <a:latin typeface="Consolas" panose="020B0609020204030204" pitchFamily="49" charset="0"/>
              </a:rPr>
              <a:t>)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let T = circuit.add_source(T);</a:t>
            </a:r>
            <a:br>
              <a:rPr lang="en-US" sz="2400" dirty="0">
                <a:latin typeface="Consolas" panose="020B0609020204030204" pitchFamily="49" charset="0"/>
              </a:rPr>
            </a:b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let stream0: Stream&lt;_, OrdZSet&lt;Tuple1&lt;bool&gt;, Weight&gt;&gt; = 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T.map(move 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|t: &amp;</a:t>
            </a: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Tuple6&lt;i32, F64, bool, String, Option&lt;i32&gt;, Option&lt;F64&gt;&gt;</a:t>
            </a:r>
            <a:r>
              <a:rPr lang="en-US" sz="2400" dirty="0">
                <a:latin typeface="Consolas" panose="020B0609020204030204" pitchFamily="49" charset="0"/>
              </a:rPr>
              <a:t>, |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  -&gt;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Tuple1&lt;bool&gt; </a:t>
            </a:r>
            <a:r>
              <a:rPr lang="en-US" sz="2400" dirty="0">
                <a:latin typeface="Consolas" panose="020B0609020204030204" pitchFamily="49" charset="0"/>
              </a:rPr>
              <a:t>{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         Tuple1::new(or_b_b(t.2, gt_i32_i32(t.0, 10i32)))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 });</a:t>
            </a:r>
            <a:br>
              <a:rPr lang="en-US" sz="2400" dirty="0">
                <a:latin typeface="Consolas" panose="020B0609020204030204" pitchFamily="49" charset="0"/>
              </a:rPr>
            </a:b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// CREATE VIEW V AS SELECT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T.COL3 OR T.COL1 &gt; 10 </a:t>
            </a:r>
            <a:r>
              <a:rPr lang="en-US" sz="2400" dirty="0">
                <a:latin typeface="Consolas" panose="020B0609020204030204" pitchFamily="49" charset="0"/>
              </a:rPr>
              <a:t>FROM 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40B961-5276-D18D-C95F-1290F2CC1AE0}"/>
              </a:ext>
            </a:extLst>
          </p:cNvPr>
          <p:cNvCxnSpPr>
            <a:cxnSpLocks/>
          </p:cNvCxnSpPr>
          <p:nvPr/>
        </p:nvCxnSpPr>
        <p:spPr>
          <a:xfrm flipV="1">
            <a:off x="7824998" y="4829259"/>
            <a:ext cx="0" cy="7040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DB7543-BAF4-3EBA-76A8-42C17A05FECE}"/>
              </a:ext>
            </a:extLst>
          </p:cNvPr>
          <p:cNvCxnSpPr>
            <a:cxnSpLocks/>
          </p:cNvCxnSpPr>
          <p:nvPr/>
        </p:nvCxnSpPr>
        <p:spPr>
          <a:xfrm flipV="1">
            <a:off x="8399533" y="4788799"/>
            <a:ext cx="1019595" cy="7040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712C28-013E-0B99-A859-CFFB0F2E1523}"/>
              </a:ext>
            </a:extLst>
          </p:cNvPr>
          <p:cNvCxnSpPr>
            <a:cxnSpLocks/>
          </p:cNvCxnSpPr>
          <p:nvPr/>
        </p:nvCxnSpPr>
        <p:spPr>
          <a:xfrm flipV="1">
            <a:off x="7282833" y="4788799"/>
            <a:ext cx="1205712" cy="7040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47C63A-79EA-DCDC-307D-1657BC6B6C47}"/>
              </a:ext>
            </a:extLst>
          </p:cNvPr>
          <p:cNvCxnSpPr>
            <a:cxnSpLocks/>
          </p:cNvCxnSpPr>
          <p:nvPr/>
        </p:nvCxnSpPr>
        <p:spPr>
          <a:xfrm flipH="1" flipV="1">
            <a:off x="5235547" y="4829259"/>
            <a:ext cx="971044" cy="6635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EB8133-F0EE-558A-A530-ED41195420EA}"/>
              </a:ext>
            </a:extLst>
          </p:cNvPr>
          <p:cNvCxnSpPr>
            <a:cxnSpLocks/>
          </p:cNvCxnSpPr>
          <p:nvPr/>
        </p:nvCxnSpPr>
        <p:spPr>
          <a:xfrm flipV="1">
            <a:off x="5640147" y="4788799"/>
            <a:ext cx="234671" cy="7040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7B9CD-5BB2-C357-3AB6-BD36D013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24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277ED119-B126-7AAA-0CD6-869432ACD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73" y="568446"/>
            <a:ext cx="6289478" cy="572110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3606B9-6134-2929-CC3C-E75CA1E04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6731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circuit topology output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C722A-C852-B489-0581-E49F897C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8E8F4-60B1-0AD7-5C01-D8FCDD6FA46D}"/>
              </a:ext>
            </a:extLst>
          </p:cNvPr>
          <p:cNvSpPr txBox="1"/>
          <p:nvPr/>
        </p:nvSpPr>
        <p:spPr>
          <a:xfrm>
            <a:off x="5907186" y="1594131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node 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8506C6-F138-27B0-84F2-5E710ACB419A}"/>
              </a:ext>
            </a:extLst>
          </p:cNvPr>
          <p:cNvSpPr txBox="1"/>
          <p:nvPr/>
        </p:nvSpPr>
        <p:spPr>
          <a:xfrm>
            <a:off x="4523448" y="2035576"/>
            <a:ext cx="16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node operation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1D279F-9DE3-088E-B4C0-9928DB2D2ED3}"/>
              </a:ext>
            </a:extLst>
          </p:cNvPr>
          <p:cNvCxnSpPr>
            <a:stCxn id="9" idx="2"/>
          </p:cNvCxnSpPr>
          <p:nvPr/>
        </p:nvCxnSpPr>
        <p:spPr>
          <a:xfrm>
            <a:off x="6353783" y="1963463"/>
            <a:ext cx="1082798" cy="4414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1B4AD4-F86D-2D43-AA2F-1D652AE168C2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340916" y="2404908"/>
            <a:ext cx="755084" cy="7219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DE983EF-A0C4-0A34-ED95-E13C9631CCEA}"/>
              </a:ext>
            </a:extLst>
          </p:cNvPr>
          <p:cNvSpPr txBox="1"/>
          <p:nvPr/>
        </p:nvSpPr>
        <p:spPr>
          <a:xfrm>
            <a:off x="5947355" y="2373092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function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01374B-01C6-7383-BF2D-4C1914990346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6425211" y="2742424"/>
            <a:ext cx="1084294" cy="4096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B5D1BD6-D664-345F-FF0A-28BBC524DE6B}"/>
              </a:ext>
            </a:extLst>
          </p:cNvPr>
          <p:cNvSpPr txBox="1"/>
          <p:nvPr/>
        </p:nvSpPr>
        <p:spPr>
          <a:xfrm>
            <a:off x="703031" y="4657819"/>
            <a:ext cx="60973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SELECT T.COL1, COUNT(*)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OVER (ORDER BY T.COL1 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      RANGE UNBOUNDED PRECEDING) 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FROM T</a:t>
            </a:r>
          </a:p>
        </p:txBody>
      </p:sp>
    </p:spTree>
    <p:extLst>
      <p:ext uri="{BB962C8B-B14F-4D97-AF65-F5344CB8AC3E}">
        <p14:creationId xmlns:p14="http://schemas.microsoft.com/office/powerpoint/2010/main" val="426510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ffice supplies, pencil, writing implement, design&#10;&#10;Description automatically generated">
            <a:extLst>
              <a:ext uri="{FF2B5EF4-FFF2-40B4-BE49-F238E27FC236}">
                <a16:creationId xmlns:a16="http://schemas.microsoft.com/office/drawing/2014/main" id="{6CC78270-BEFD-1E69-2DA2-F66FAAFA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693" y="0"/>
            <a:ext cx="3139307" cy="311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221F5-6F33-01F8-1051-7FDCF604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C4F7A-C64B-B581-AEC6-373579357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SQL language covered</a:t>
            </a:r>
          </a:p>
          <a:p>
            <a:r>
              <a:rPr lang="en-US" dirty="0"/>
              <a:t>Rust code generation covered for core SQL language</a:t>
            </a:r>
          </a:p>
          <a:p>
            <a:r>
              <a:rPr lang="en-US" dirty="0"/>
              <a:t>Tracked by </a:t>
            </a:r>
            <a:r>
              <a:rPr lang="en-US" dirty="0">
                <a:hlinkClick r:id="rId3"/>
              </a:rPr>
              <a:t>https://github.com/feldera/dbsp/issues/172</a:t>
            </a:r>
            <a:r>
              <a:rPr lang="en-US" dirty="0"/>
              <a:t> </a:t>
            </a:r>
          </a:p>
          <a:p>
            <a:r>
              <a:rPr lang="en-US" dirty="0"/>
              <a:t>JIT backend handles part of core SQL</a:t>
            </a:r>
          </a:p>
          <a:p>
            <a:r>
              <a:rPr lang="en-US" dirty="0"/>
              <a:t>Ran once all SQL Logic Tests successfully</a:t>
            </a:r>
          </a:p>
          <a:p>
            <a:pPr lvl="1"/>
            <a:r>
              <a:rPr lang="en-US" dirty="0"/>
              <a:t>But the compiler has changed since then</a:t>
            </a:r>
          </a:p>
          <a:p>
            <a:pPr lvl="1"/>
            <a:endParaRPr lang="en-US" dirty="0"/>
          </a:p>
          <a:p>
            <a:r>
              <a:rPr lang="en-US" dirty="0"/>
              <a:t>No SQL streaming extensions yet supported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B292E-AE0D-DFF2-6598-06CD0618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264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BD261-87D1-206A-C6F5-2A3541F1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8613"/>
          </a:xfrm>
        </p:spPr>
        <p:txBody>
          <a:bodyPr>
            <a:normAutofit/>
          </a:bodyPr>
          <a:lstStyle/>
          <a:p>
            <a:r>
              <a:rPr lang="en-US" b="1" dirty="0"/>
              <a:t>SQL feature wish list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53AAC8-8C9A-B875-FC18-6EC9F42DD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545" y="906308"/>
            <a:ext cx="9351772" cy="590872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D1E4F-E500-9EEB-9962-639091ED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371CD-84A3-61B0-B42B-CAE3D5889DD3}"/>
              </a:ext>
            </a:extLst>
          </p:cNvPr>
          <p:cNvSpPr txBox="1"/>
          <p:nvPr/>
        </p:nvSpPr>
        <p:spPr>
          <a:xfrm>
            <a:off x="6261212" y="191544"/>
            <a:ext cx="3028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dbsp/issues/172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4783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0046-1A85-CEDB-A1A0-48850D08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78"/>
            <a:ext cx="10515600" cy="735392"/>
          </a:xfrm>
        </p:spPr>
        <p:txBody>
          <a:bodyPr/>
          <a:lstStyle/>
          <a:p>
            <a:r>
              <a:rPr lang="en-US" dirty="0"/>
              <a:t>SQL Runtime library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5A3F9E-B9C0-72DF-AAC5-7654F5E8E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5456"/>
            <a:ext cx="8281524" cy="620254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dirty="0"/>
              <a:t>pub fn eq_i16_i16(left: i16, right: i16) -&gt; bool</a:t>
            </a:r>
            <a:br>
              <a:rPr lang="en-US" sz="2900" dirty="0"/>
            </a:br>
            <a:r>
              <a:rPr lang="en-US" sz="2900" dirty="0"/>
              <a:t>pub fn eq_i32_i32(left: i32, right: i32) -&gt; bool</a:t>
            </a:r>
            <a:br>
              <a:rPr lang="en-US" sz="2900" dirty="0"/>
            </a:br>
            <a:r>
              <a:rPr lang="en-US" sz="2900" dirty="0"/>
              <a:t>pub fn eq_i64_i64(left: i64, right: i64) -&gt; bool</a:t>
            </a:r>
            <a:br>
              <a:rPr lang="en-US" sz="2900" dirty="0"/>
            </a:br>
            <a:r>
              <a:rPr lang="en-US" sz="2900" dirty="0"/>
              <a:t>pub fn eq_i16N_i16(left: Option&lt;i16&gt;, right: i16) -&gt; Option&lt;bool&gt;</a:t>
            </a:r>
            <a:br>
              <a:rPr lang="en-US" sz="2900" dirty="0"/>
            </a:br>
            <a:r>
              <a:rPr lang="en-US" sz="2900" dirty="0"/>
              <a:t>pub fn eq_i32N_i32(left: Option&lt;i32&gt;, right: i32) -&gt; Option&lt;bool&gt;</a:t>
            </a:r>
            <a:br>
              <a:rPr lang="en-US" sz="2900" dirty="0"/>
            </a:br>
            <a:r>
              <a:rPr lang="en-US" sz="2900" dirty="0"/>
              <a:t>pub fn eq_i64N_i64(left: Option&lt;i64&gt;, right: i64) -&gt; Option&lt;bool&gt;</a:t>
            </a:r>
            <a:br>
              <a:rPr lang="en-US" sz="2900" dirty="0"/>
            </a:br>
            <a:r>
              <a:rPr lang="en-US" sz="2900" dirty="0"/>
              <a:t>pub fn eq_i16_i16N(left: i16, right: Option&lt;i16&gt;) -&gt; Option&lt;bool&gt;</a:t>
            </a:r>
            <a:br>
              <a:rPr lang="en-US" sz="2900" dirty="0"/>
            </a:br>
            <a:r>
              <a:rPr lang="en-US" sz="2900" dirty="0"/>
              <a:t>pub fn eq_i32_i32N(left: i32, right: Option&lt;i32&gt;) -&gt; Option&lt;bool&gt;</a:t>
            </a:r>
            <a:br>
              <a:rPr lang="en-US" sz="2900" dirty="0"/>
            </a:br>
            <a:r>
              <a:rPr lang="en-US" sz="2900" dirty="0"/>
              <a:t>pub fn eq_i64_i64N(left: i64, right: Option&lt;i64&gt;) -&gt; Option&lt;bool&gt;</a:t>
            </a:r>
            <a:br>
              <a:rPr lang="en-US" sz="2900" dirty="0"/>
            </a:br>
            <a:r>
              <a:rPr lang="en-US" sz="2900" dirty="0"/>
              <a:t>pub fn eq_i16N_i16N(left: Option&lt;i16&gt;, right: Option&lt;i16&gt;) -&gt; Option&lt;bool&gt;</a:t>
            </a:r>
            <a:br>
              <a:rPr lang="en-US" sz="2900" dirty="0"/>
            </a:br>
            <a:r>
              <a:rPr lang="en-US" sz="2900" dirty="0"/>
              <a:t>pub fn eq_i32N_i32N(left: Option&lt;i32&gt;, right: Option&lt;i32&gt;) -&gt; Option&lt;bool&gt;</a:t>
            </a:r>
            <a:br>
              <a:rPr lang="en-US" sz="2900" dirty="0"/>
            </a:br>
            <a:r>
              <a:rPr lang="en-US" sz="2900" dirty="0"/>
              <a:t>pub fn eq_i64N_i64N(left: Option&lt;i64&gt;, right: Option&lt;i64&gt;) -&gt; Option&lt;bool&gt;</a:t>
            </a:r>
            <a:br>
              <a:rPr lang="en-US" sz="2900" dirty="0"/>
            </a:br>
            <a:r>
              <a:rPr lang="en-US" sz="2900" dirty="0"/>
              <a:t>pub fn eq_b_b(left: bool, right: bool) -&gt; bool</a:t>
            </a:r>
            <a:br>
              <a:rPr lang="en-US" sz="2900" dirty="0"/>
            </a:br>
            <a:r>
              <a:rPr lang="en-US" sz="2900" dirty="0"/>
              <a:t>pub fn eq_bN_b(left: Option&lt;bool&gt;, right: bool) -&gt; Option&lt;bool&gt;</a:t>
            </a:r>
            <a:br>
              <a:rPr lang="en-US" sz="2900" dirty="0"/>
            </a:br>
            <a:r>
              <a:rPr lang="en-US" sz="2900" dirty="0"/>
              <a:t>pub fn eq_b_bN(left: bool, right: Option&lt;bool&gt;) -&gt; Option&lt;bool&gt;</a:t>
            </a:r>
            <a:br>
              <a:rPr lang="en-US" sz="2900" dirty="0"/>
            </a:br>
            <a:r>
              <a:rPr lang="en-US" sz="2900" dirty="0"/>
              <a:t>pub fn eq_bN_bN(left: Option&lt;bool&gt;, right: Option&lt;bool&gt;) -&gt; Option&lt;bool&gt;</a:t>
            </a:r>
            <a:br>
              <a:rPr lang="en-US" sz="2900" dirty="0"/>
            </a:br>
            <a:r>
              <a:rPr lang="en-US" sz="2900" dirty="0"/>
              <a:t>pub fn eq_s_s(left: String, right: String) -&gt; bool</a:t>
            </a:r>
            <a:br>
              <a:rPr lang="en-US" sz="2900" dirty="0"/>
            </a:br>
            <a:r>
              <a:rPr lang="en-US" sz="2900" dirty="0"/>
              <a:t>pub fn eq_sN_s(left: Option&lt;String&gt;, right: String) -&gt; Option&lt;bool&gt;</a:t>
            </a:r>
            <a:br>
              <a:rPr lang="en-US" sz="2900" dirty="0"/>
            </a:br>
            <a:r>
              <a:rPr lang="en-US" sz="2900" dirty="0"/>
              <a:t>pub fn eq_s_sN(left: String, right: Option&lt;String&gt;) -&gt; Option&lt;bool&gt;</a:t>
            </a:r>
            <a:br>
              <a:rPr lang="en-US" sz="2900" dirty="0"/>
            </a:br>
            <a:r>
              <a:rPr lang="en-US" sz="2900" dirty="0"/>
              <a:t>pub fn eq_sN_sN(left: Option&lt;String&gt;, right: Option&lt;String&gt;) -&gt; Option&lt;bool&gt;</a:t>
            </a:r>
            <a:br>
              <a:rPr lang="en-US" sz="2900" dirty="0"/>
            </a:br>
            <a:r>
              <a:rPr lang="en-US" sz="2900" dirty="0"/>
              <a:t>pub fn eq_d_d(left: F64, right: F64) -&gt; boolpub fn eq_f_f(left: F32, right: F32) -&gt; bool</a:t>
            </a:r>
            <a:br>
              <a:rPr lang="en-US" sz="2900" dirty="0"/>
            </a:br>
            <a:r>
              <a:rPr lang="en-US" sz="2900" dirty="0"/>
              <a:t>pub fn eq_dN_d(left: Option&lt;F64&gt;, right: F64) -&gt; Option&lt;bool&gt;</a:t>
            </a:r>
            <a:br>
              <a:rPr lang="en-US" sz="2900" dirty="0"/>
            </a:br>
            <a:r>
              <a:rPr lang="en-US" sz="2900" dirty="0"/>
              <a:t>pub fn eq_fN_f(left: Option&lt;F32&gt;, right: F32) -&gt; Option&lt;bool&gt;</a:t>
            </a:r>
            <a:br>
              <a:rPr lang="en-US" sz="2900" dirty="0"/>
            </a:br>
            <a:r>
              <a:rPr lang="en-US" sz="2900" dirty="0"/>
              <a:t>pub fn eq_d_dN(left: F64, right: Option&lt;F64&gt;) -&gt; Option&lt;bool&gt;</a:t>
            </a:r>
            <a:br>
              <a:rPr lang="en-US" sz="2900" dirty="0"/>
            </a:br>
            <a:r>
              <a:rPr lang="en-US" sz="2900" dirty="0"/>
              <a:t>pub fn eq_f_fN(left: F32, right: Option&lt;F32&gt;) -&gt; Option&lt;bool&gt;</a:t>
            </a:r>
            <a:br>
              <a:rPr lang="en-US" sz="2900" dirty="0"/>
            </a:br>
            <a:r>
              <a:rPr lang="en-US" sz="2900" dirty="0"/>
              <a:t>pub fn eq_dN_dN(left: Option&lt;F64&gt;, right: Option&lt;F64&gt;) -&gt; Option&lt;bool&gt;</a:t>
            </a:r>
            <a:br>
              <a:rPr lang="en-US" sz="2900" dirty="0"/>
            </a:br>
            <a:r>
              <a:rPr lang="en-US" sz="2900" dirty="0"/>
              <a:t>pub fn eq_fN_fN(left: Option&lt;F32&gt;, right: Option&lt;F32&gt;) -&gt; Option&lt;bool&gt;</a:t>
            </a:r>
            <a:br>
              <a:rPr lang="en-US" sz="2900" dirty="0"/>
            </a:br>
            <a:r>
              <a:rPr lang="en-US" sz="2900" dirty="0"/>
              <a:t>pub fn eq_decimal_decimal(left: Decimal, right: Decimal) -&gt; bool</a:t>
            </a:r>
            <a:br>
              <a:rPr lang="en-US" sz="2900" dirty="0"/>
            </a:br>
            <a:r>
              <a:rPr lang="en-US" sz="2900" dirty="0"/>
              <a:t>pub fn eq_decimalN_decimal(left: Option&lt;Decimal&gt;, right: Decimal) -&gt; Option&lt;bool&gt;</a:t>
            </a:r>
            <a:br>
              <a:rPr lang="en-US" sz="2900" dirty="0"/>
            </a:br>
            <a:r>
              <a:rPr lang="en-US" sz="2900" dirty="0"/>
              <a:t>pub fn eq_decimal_decimalN(left: Decimal, right: Option&lt;Decimal&gt;) -&gt; Option&lt;bool&gt;</a:t>
            </a:r>
            <a:br>
              <a:rPr lang="en-US" sz="2900" dirty="0"/>
            </a:br>
            <a:r>
              <a:rPr lang="en-US" sz="2900" dirty="0"/>
              <a:t>pub fn eq_decimalN_decimalN(left: Option&lt;Decimal&gt;, right: Option&lt;Decimal&gt;) -&gt; Option&lt;bool&gt;</a:t>
            </a:r>
            <a:br>
              <a:rPr lang="en-US" sz="2900" dirty="0"/>
            </a:br>
            <a:r>
              <a:rPr lang="en-US" sz="2900" dirty="0"/>
              <a:t>pub fn eq_Timestamp_Timestamp(left: Timestamp, right: Timestamp) -&gt; bool</a:t>
            </a:r>
            <a:br>
              <a:rPr lang="en-US" sz="2900" dirty="0"/>
            </a:br>
            <a:r>
              <a:rPr lang="en-US" sz="2900" dirty="0"/>
              <a:t>pub fn eq_TimestampN_Timestamp(left: Option&lt;Timestamp&gt;, right: Timestamp) -&gt; Option&lt;bool&gt;</a:t>
            </a:r>
            <a:br>
              <a:rPr lang="en-US" sz="2900" dirty="0"/>
            </a:br>
            <a:r>
              <a:rPr lang="en-US" sz="2900" dirty="0"/>
              <a:t>pub fn eq_Timestamp_TimestampN(left: Timestamp, right: Option&lt;Timestamp&gt;) -&gt; Option&lt;bool&gt;</a:t>
            </a:r>
            <a:br>
              <a:rPr lang="en-US" sz="2900" dirty="0"/>
            </a:br>
            <a:r>
              <a:rPr lang="en-US" sz="2900" dirty="0"/>
              <a:t>pub fn eq_TimestampN_TimestampN(left: Option&lt;Timestamp&gt;, right: Option&lt;Timestamp&gt;) -&gt; Option&lt;bool&gt;</a:t>
            </a:r>
            <a:br>
              <a:rPr lang="en-US" sz="2900" dirty="0"/>
            </a:br>
            <a:r>
              <a:rPr lang="en-US" sz="2900" dirty="0"/>
              <a:t>pub fn eq_date_date(left: Date, right: Date) -&gt; bool</a:t>
            </a:r>
            <a:br>
              <a:rPr lang="en-US" sz="2900" dirty="0"/>
            </a:br>
            <a:r>
              <a:rPr lang="en-US" sz="2900" dirty="0"/>
              <a:t>pub fn eq_dateN_date(left: Option&lt;Date&gt;, right: Date) -&gt; Option&lt;bool&gt;</a:t>
            </a:r>
            <a:br>
              <a:rPr lang="en-US" sz="2900" dirty="0"/>
            </a:br>
            <a:r>
              <a:rPr lang="en-US" sz="2900" dirty="0"/>
              <a:t>pub fn eq_date_dateN(left: Date, right: Option&lt;Date&gt;) -&gt; Option&lt;bool&gt;</a:t>
            </a:r>
            <a:br>
              <a:rPr lang="en-US" dirty="0"/>
            </a:br>
            <a:r>
              <a:rPr lang="en-US" sz="2900" dirty="0"/>
              <a:t>pub fn eq_dateN_dateN(left: Option&lt;Date&gt;, right: Option&lt;Date&gt;) -&gt; Option&lt;bool&gt;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B0450B-33B2-6887-DC0C-C64B4E7D0D02}"/>
              </a:ext>
            </a:extLst>
          </p:cNvPr>
          <p:cNvSpPr/>
          <p:nvPr/>
        </p:nvSpPr>
        <p:spPr>
          <a:xfrm>
            <a:off x="1424198" y="655456"/>
            <a:ext cx="226577" cy="5923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76F7D-BE4D-11D0-F5BB-B96449AED0E5}"/>
              </a:ext>
            </a:extLst>
          </p:cNvPr>
          <p:cNvSpPr txBox="1"/>
          <p:nvPr/>
        </p:nvSpPr>
        <p:spPr>
          <a:xfrm>
            <a:off x="7388028" y="744470"/>
            <a:ext cx="4304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will be needed.</a:t>
            </a:r>
          </a:p>
          <a:p>
            <a:r>
              <a:rPr lang="en-US" sz="2400" dirty="0"/>
              <a:t>Not all supported types are here.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F1C507-4A45-5399-0612-6ADAC5AF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28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0F742-4A30-7665-9BFA-3AF24B3E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function signatures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1369A-20C1-ED5B-51E7-1F3E511D2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071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pub fn eq_i32_i32N(left: i32, right: Option&lt;i32&gt;) -&gt; Option&lt;bool&gt;</a:t>
            </a:r>
            <a:br>
              <a:rPr lang="en-US" sz="2800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8723F4-F80E-DE02-C2D0-90C182109B29}"/>
              </a:ext>
            </a:extLst>
          </p:cNvPr>
          <p:cNvSpPr txBox="1"/>
          <p:nvPr/>
        </p:nvSpPr>
        <p:spPr>
          <a:xfrm rot="17631016">
            <a:off x="979136" y="2932929"/>
            <a:ext cx="2241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Left argument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3BACD-9D46-68F0-A0D1-E45EC821A942}"/>
              </a:ext>
            </a:extLst>
          </p:cNvPr>
          <p:cNvSpPr txBox="1"/>
          <p:nvPr/>
        </p:nvSpPr>
        <p:spPr>
          <a:xfrm rot="17631016">
            <a:off x="1612838" y="3023007"/>
            <a:ext cx="2438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Right argument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BFB8C-F315-CC81-AED3-F3AF13C883A6}"/>
              </a:ext>
            </a:extLst>
          </p:cNvPr>
          <p:cNvSpPr txBox="1"/>
          <p:nvPr/>
        </p:nvSpPr>
        <p:spPr>
          <a:xfrm rot="17631016">
            <a:off x="5186185" y="3023007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Nullable type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507A04-0CE2-E831-4784-841C4B720957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3564081" y="2179216"/>
            <a:ext cx="2443381" cy="9996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5ABA0-611A-00C3-5DEC-E66EA780A251}"/>
              </a:ext>
            </a:extLst>
          </p:cNvPr>
          <p:cNvCxnSpPr>
            <a:cxnSpLocks/>
            <a:stCxn id="7" idx="3"/>
          </p:cNvCxnSpPr>
          <p:nvPr/>
        </p:nvCxnSpPr>
        <p:spPr>
          <a:xfrm flipH="1" flipV="1">
            <a:off x="6554549" y="2132916"/>
            <a:ext cx="121012" cy="181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7691C1-592B-301B-031F-23C55810342F}"/>
              </a:ext>
            </a:extLst>
          </p:cNvPr>
          <p:cNvCxnSpPr>
            <a:cxnSpLocks/>
          </p:cNvCxnSpPr>
          <p:nvPr/>
        </p:nvCxnSpPr>
        <p:spPr>
          <a:xfrm flipV="1">
            <a:off x="6470650" y="2179216"/>
            <a:ext cx="1856054" cy="10153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501CB79-8ECA-8713-1CBE-6CC69E28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40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4BEA-BBA1-B4B2-DDE7-945A9FC3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Recipe: Adding new SQL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62FC-265A-AB89-9BB6-A1E15F624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396"/>
          </a:xfrm>
        </p:spPr>
        <p:txBody>
          <a:bodyPr>
            <a:normAutofit/>
          </a:bodyPr>
          <a:lstStyle/>
          <a:p>
            <a:r>
              <a:rPr lang="en-US" dirty="0"/>
              <a:t>Write a unit test</a:t>
            </a:r>
          </a:p>
          <a:p>
            <a:r>
              <a:rPr lang="en-US" dirty="0"/>
              <a:t>Run the test</a:t>
            </a:r>
          </a:p>
          <a:p>
            <a:pPr lvl="1"/>
            <a:r>
              <a:rPr lang="en-US" dirty="0"/>
              <a:t>Notice the location of the crash</a:t>
            </a:r>
          </a:p>
          <a:p>
            <a:pPr lvl="2"/>
            <a:r>
              <a:rPr lang="en-US" dirty="0"/>
              <a:t>Probably a </a:t>
            </a:r>
            <a:r>
              <a:rPr lang="en-US" dirty="0">
                <a:latin typeface="Consolas" panose="020B0609020204030204" pitchFamily="49" charset="0"/>
              </a:rPr>
              <a:t>throw Unimplemented()</a:t>
            </a:r>
          </a:p>
          <a:p>
            <a:pPr lvl="1"/>
            <a:r>
              <a:rPr lang="en-US" dirty="0"/>
              <a:t>Implement the missing function</a:t>
            </a:r>
          </a:p>
          <a:p>
            <a:pPr lvl="2"/>
            <a:r>
              <a:rPr lang="en-US" dirty="0"/>
              <a:t>Probably call some specific runtime function</a:t>
            </a:r>
          </a:p>
          <a:p>
            <a:r>
              <a:rPr lang="en-US" dirty="0"/>
              <a:t>Run the test again</a:t>
            </a:r>
          </a:p>
          <a:p>
            <a:pPr lvl="1"/>
            <a:r>
              <a:rPr lang="en-US" dirty="0"/>
              <a:t>Rust will fail to compile with unknown function</a:t>
            </a:r>
          </a:p>
          <a:p>
            <a:pPr lvl="1"/>
            <a:r>
              <a:rPr lang="en-US" dirty="0"/>
              <a:t>Implement the runtime function in </a:t>
            </a:r>
            <a:r>
              <a:rPr lang="en-US" dirty="0">
                <a:latin typeface="Consolas" panose="020B0609020204030204" pitchFamily="49" charset="0"/>
              </a:rPr>
              <a:t>sqllib/</a:t>
            </a:r>
          </a:p>
          <a:p>
            <a:r>
              <a:rPr lang="en-US" dirty="0"/>
              <a:t>Run the test again</a:t>
            </a:r>
          </a:p>
          <a:p>
            <a:r>
              <a:rPr lang="en-US" dirty="0"/>
              <a:t>Repeat</a:t>
            </a:r>
          </a:p>
        </p:txBody>
      </p:sp>
      <p:pic>
        <p:nvPicPr>
          <p:cNvPr id="5" name="Picture 4" descr="A picture containing sky, building, outdoor, light&#10;&#10;Description automatically generated">
            <a:extLst>
              <a:ext uri="{FF2B5EF4-FFF2-40B4-BE49-F238E27FC236}">
                <a16:creationId xmlns:a16="http://schemas.microsoft.com/office/drawing/2014/main" id="{E984C6B7-78D1-5E71-934C-2BFD28ED7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80" y="1825625"/>
            <a:ext cx="3574882" cy="20108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60160-1C42-F737-3593-B41968AE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589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8CFE-5F54-4344-84A9-762F8144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DADB0-6ABC-44FC-A29D-A28D95D9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900893" cy="5030787"/>
          </a:xfrm>
        </p:spPr>
        <p:txBody>
          <a:bodyPr>
            <a:normAutofit/>
          </a:bodyPr>
          <a:lstStyle/>
          <a:p>
            <a:r>
              <a:rPr lang="en-US" sz="3200" dirty="0"/>
              <a:t>Generalize sets </a:t>
            </a:r>
          </a:p>
          <a:p>
            <a:r>
              <a:rPr lang="en-US" sz="3200" dirty="0"/>
              <a:t>Each row has an integer weight</a:t>
            </a:r>
          </a:p>
          <a:p>
            <a:pPr lvl="1"/>
            <a:r>
              <a:rPr lang="en-US" sz="2800" dirty="0"/>
              <a:t>The weight can be positive, zero, or negative</a:t>
            </a:r>
          </a:p>
          <a:p>
            <a:r>
              <a:rPr lang="en-US" sz="3200" dirty="0"/>
              <a:t>Can represent </a:t>
            </a:r>
            <a:r>
              <a:rPr lang="en-US" sz="3200" b="1" dirty="0"/>
              <a:t>both</a:t>
            </a:r>
            <a:r>
              <a:rPr lang="en-US" sz="3200" dirty="0"/>
              <a:t> tables and </a:t>
            </a:r>
            <a:r>
              <a:rPr lang="en-US" sz="3200" b="1" dirty="0"/>
              <a:t>changes</a:t>
            </a:r>
            <a:r>
              <a:rPr lang="en-US" sz="3200" dirty="0"/>
              <a:t> to tables</a:t>
            </a:r>
          </a:p>
          <a:p>
            <a:pPr lvl="1"/>
            <a:r>
              <a:rPr lang="en-US" sz="2800" dirty="0"/>
              <a:t>Positive weights = elements added</a:t>
            </a:r>
          </a:p>
          <a:p>
            <a:pPr lvl="1"/>
            <a:r>
              <a:rPr lang="en-US" sz="2800" dirty="0"/>
              <a:t>Negative weights = elements removed</a:t>
            </a:r>
          </a:p>
          <a:p>
            <a:r>
              <a:rPr lang="en-US" sz="3200" dirty="0"/>
              <a:t>Generalize sets and multisets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latin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842085"/>
              </p:ext>
            </p:extLst>
          </p:nvPr>
        </p:nvGraphicFramePr>
        <p:xfrm>
          <a:off x="9406105" y="2514600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10018756" y="3730748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9698972" y="4531030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tuples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E0FB1-794B-D180-54CE-18DCEE13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79D11-889B-5D8E-C778-6E3A9D7EA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6941"/>
            <a:ext cx="10515600" cy="3830805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Logger.INSTANCE.belowLevel(this, 3)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.append("After ")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.append(</a:t>
            </a:r>
            <a:r>
              <a:rPr lang="en-US" dirty="0" err="1">
                <a:latin typeface="Consolas" panose="020B0609020204030204" pitchFamily="49" charset="0"/>
              </a:rPr>
              <a:t>this.visitor.toString</a:t>
            </a:r>
            <a:r>
              <a:rPr lang="en-US" dirty="0">
                <a:latin typeface="Consolas" panose="020B0609020204030204" pitchFamily="49" charset="0"/>
              </a:rPr>
              <a:t>())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.newline()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.</a:t>
            </a:r>
            <a:r>
              <a:rPr lang="en-US" dirty="0" err="1">
                <a:latin typeface="Consolas" panose="020B0609020204030204" pitchFamily="49" charset="0"/>
              </a:rPr>
              <a:t>appendSupplier</a:t>
            </a:r>
            <a:r>
              <a:rPr lang="en-US" dirty="0">
                <a:latin typeface="Consolas" panose="020B0609020204030204" pitchFamily="49" charset="0"/>
              </a:rPr>
              <a:t>(result::toString)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.newline();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CF13D-7D5E-A215-5CE5-3E6A8950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43F69-2CD3-0F5B-FDFE-F996C46F90C3}"/>
              </a:ext>
            </a:extLst>
          </p:cNvPr>
          <p:cNvSpPr txBox="1"/>
          <p:nvPr/>
        </p:nvSpPr>
        <p:spPr>
          <a:xfrm>
            <a:off x="6362960" y="2533338"/>
            <a:ext cx="5120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Message priority; higher -&gt; less verbose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C4A609-0B40-A7E7-63DB-8CB1B76079C6}"/>
              </a:ext>
            </a:extLst>
          </p:cNvPr>
          <p:cNvCxnSpPr/>
          <p:nvPr/>
        </p:nvCxnSpPr>
        <p:spPr>
          <a:xfrm flipH="1">
            <a:off x="6452067" y="3002570"/>
            <a:ext cx="204537" cy="240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2BA639C-6B76-D7BD-6924-10C04D45F5C8}"/>
              </a:ext>
            </a:extLst>
          </p:cNvPr>
          <p:cNvSpPr txBox="1"/>
          <p:nvPr/>
        </p:nvSpPr>
        <p:spPr>
          <a:xfrm>
            <a:off x="5559720" y="5710740"/>
            <a:ext cx="4185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Lazy evaluation using a function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48A02F-C964-A3DD-3D7F-D0E60A23BAE8}"/>
              </a:ext>
            </a:extLst>
          </p:cNvPr>
          <p:cNvCxnSpPr>
            <a:cxnSpLocks/>
          </p:cNvCxnSpPr>
          <p:nvPr/>
        </p:nvCxnSpPr>
        <p:spPr>
          <a:xfrm flipH="1" flipV="1">
            <a:off x="6233488" y="5277307"/>
            <a:ext cx="672639" cy="5116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A picture containing tree, outdoor, logging, plant&#10;&#10;Description automatically generated">
            <a:extLst>
              <a:ext uri="{FF2B5EF4-FFF2-40B4-BE49-F238E27FC236}">
                <a16:creationId xmlns:a16="http://schemas.microsoft.com/office/drawing/2014/main" id="{A47B9277-48FB-AEAD-3608-0FAEB17AF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86350" y="6136"/>
            <a:ext cx="3505650" cy="23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254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ECCF-5D18-B248-2501-EF283092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08FD7-AF24-300F-4B43-C5B5D8233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Compiler catches exceptions and converts them into messages</a:t>
            </a:r>
          </a:p>
          <a:p>
            <a:r>
              <a:rPr lang="en-US" dirty="0"/>
              <a:t>For debugging it can do the opposite too: throw at first error</a:t>
            </a:r>
          </a:p>
          <a:p>
            <a:r>
              <a:rPr lang="en-US" dirty="0"/>
              <a:t>Prefer to throw one of the exceptions deriving from </a:t>
            </a:r>
            <a:r>
              <a:rPr lang="en-US" dirty="0" err="1"/>
              <a:t>BaseCompilerException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InternalCompilerError</a:t>
            </a:r>
            <a:r>
              <a:rPr lang="en-US" dirty="0"/>
              <a:t> – an assertion failure for broken invariants</a:t>
            </a:r>
          </a:p>
          <a:p>
            <a:pPr lvl="1"/>
            <a:r>
              <a:rPr lang="en-US" dirty="0" err="1"/>
              <a:t>UnimplementedException</a:t>
            </a:r>
            <a:r>
              <a:rPr lang="en-US" dirty="0"/>
              <a:t> – something is not yet built, but should be</a:t>
            </a:r>
          </a:p>
          <a:p>
            <a:pPr lvl="1"/>
            <a:r>
              <a:rPr lang="en-US" dirty="0" err="1"/>
              <a:t>UnsupportedException</a:t>
            </a:r>
            <a:r>
              <a:rPr lang="en-US" dirty="0"/>
              <a:t> – construct is not legal SQL or is not supported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1AC88-C2DE-BC70-BB76-F5DB7C45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51</a:t>
            </a:fld>
            <a:endParaRPr lang="en-US" dirty="0"/>
          </a:p>
        </p:txBody>
      </p:sp>
      <p:pic>
        <p:nvPicPr>
          <p:cNvPr id="6" name="Picture 5" descr="A yellow triangle with a black exclamation mark&#10;&#10;Description automatically generated">
            <a:extLst>
              <a:ext uri="{FF2B5EF4-FFF2-40B4-BE49-F238E27FC236}">
                <a16:creationId xmlns:a16="http://schemas.microsoft.com/office/drawing/2014/main" id="{92400791-00BA-B49B-2522-94A712E45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60004" y="377666"/>
            <a:ext cx="1300480" cy="130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604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0ECB4-C4EF-1D3E-D9D4-AF095C31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the logging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2239B-01FA-2EBD-4577-EC8165DFD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510" y="1760888"/>
            <a:ext cx="11191959" cy="50971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Logger.INSTANCE.setLoggingLevel(DBSPCompiler.class, 3);        Logger.INSTANCE.setLoggingLevel(“CalciteCompiler”, 3);</a:t>
            </a: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/>
              <a:t>On the command-line you can use the –T flag to control the logging level: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./sql-to-dbsp –TCalciteCompiler=2 –TDBSPCompiler=3…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A9E80-E3B6-4F4E-6861-05933DAE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54E4A-F397-5F67-12EC-A2BD9C444774}"/>
              </a:ext>
            </a:extLst>
          </p:cNvPr>
          <p:cNvSpPr txBox="1"/>
          <p:nvPr/>
        </p:nvSpPr>
        <p:spPr>
          <a:xfrm>
            <a:off x="6233488" y="2225842"/>
            <a:ext cx="5021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Classes that implement </a:t>
            </a:r>
            <a:r>
              <a:rPr lang="en-US" sz="2400" i="1" dirty="0">
                <a:latin typeface="Consolas" panose="020B0609020204030204" pitchFamily="49" charset="0"/>
              </a:rPr>
              <a:t>IWritesLogs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74897B-1D28-9966-ABA4-96B163956610}"/>
              </a:ext>
            </a:extLst>
          </p:cNvPr>
          <p:cNvCxnSpPr>
            <a:cxnSpLocks/>
          </p:cNvCxnSpPr>
          <p:nvPr/>
        </p:nvCxnSpPr>
        <p:spPr>
          <a:xfrm flipH="1">
            <a:off x="7646973" y="2687507"/>
            <a:ext cx="83316" cy="3389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48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CC59C92-1FCB-5F1F-8353-496A6A1B2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64" y="5198428"/>
            <a:ext cx="2882450" cy="1443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7B0DD8-0A88-D2CE-9880-F5217AEF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and dynamic semantics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C91FF-49D7-CED7-DCDC-B447051F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Constant expressions are evaluated by Calcite</a:t>
            </a:r>
          </a:p>
          <a:p>
            <a:pPr lvl="1"/>
            <a:r>
              <a:rPr lang="en-US" dirty="0"/>
              <a:t>Using a Java-based evaluator </a:t>
            </a:r>
          </a:p>
          <a:p>
            <a:pPr lvl="1"/>
            <a:r>
              <a:rPr lang="en-US" dirty="0"/>
              <a:t>Which depends on the Java type system</a:t>
            </a:r>
          </a:p>
          <a:p>
            <a:pPr lvl="1"/>
            <a:r>
              <a:rPr lang="en-US" dirty="0"/>
              <a:t>So it is difficult to add non-Java datatypes, e.g., UNSIGNED</a:t>
            </a:r>
          </a:p>
          <a:p>
            <a:r>
              <a:rPr lang="en-US" dirty="0"/>
              <a:t>Other expressions are evaluated by the runtime</a:t>
            </a:r>
          </a:p>
          <a:p>
            <a:r>
              <a:rPr lang="en-US" dirty="0"/>
              <a:t>The results should agree</a:t>
            </a:r>
          </a:p>
          <a:p>
            <a:r>
              <a:rPr lang="en-US" dirty="0"/>
              <a:t>The runtime cannot unilaterally choose a semantics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4E1B4-1B2A-DD10-72CB-19AAC4B3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3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4BF5-1C42-BD6D-B313-9650C0BB8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= computations on streams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0AFCF5FA-1778-7400-D093-554C46118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911435" cy="4486275"/>
          </a:xfrm>
        </p:spPr>
        <p:txBody>
          <a:bodyPr/>
          <a:lstStyle/>
          <a:p>
            <a:r>
              <a:rPr lang="en-US" dirty="0"/>
              <a:t>Any number of inputs and outputs</a:t>
            </a:r>
          </a:p>
          <a:p>
            <a:r>
              <a:rPr lang="en-US" dirty="0"/>
              <a:t>Incremental computation:</a:t>
            </a:r>
          </a:p>
          <a:p>
            <a:pPr lvl="1"/>
            <a:r>
              <a:rPr lang="en-US" dirty="0"/>
              <a:t>Streams contain </a:t>
            </a:r>
            <a:r>
              <a:rPr lang="en-US" b="1" dirty="0"/>
              <a:t>changes</a:t>
            </a:r>
            <a:r>
              <a:rPr lang="en-US" dirty="0"/>
              <a:t> to inputs and outputs</a:t>
            </a:r>
          </a:p>
          <a:p>
            <a:r>
              <a:rPr lang="en-US" dirty="0"/>
              <a:t>(The compiler can optionally generate non-incremental computations)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ADB5D7-D0EC-5B20-69D5-B27CDCEA117A}"/>
                  </a:ext>
                </a:extLst>
              </p:cNvPr>
              <p:cNvSpPr/>
              <p:nvPr/>
            </p:nvSpPr>
            <p:spPr>
              <a:xfrm>
                <a:off x="5584010" y="42606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ADB5D7-D0EC-5B20-69D5-B27CDCEA11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10" y="4260631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58D514-3596-C57C-B9A9-BCD5789A6667}"/>
              </a:ext>
            </a:extLst>
          </p:cNvPr>
          <p:cNvCxnSpPr>
            <a:cxnSpLocks/>
          </p:cNvCxnSpPr>
          <p:nvPr/>
        </p:nvCxnSpPr>
        <p:spPr>
          <a:xfrm>
            <a:off x="5039776" y="4245546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3848FA-B91C-CF63-31E0-F1745CA77342}"/>
              </a:ext>
            </a:extLst>
          </p:cNvPr>
          <p:cNvCxnSpPr>
            <a:cxnSpLocks/>
          </p:cNvCxnSpPr>
          <p:nvPr/>
        </p:nvCxnSpPr>
        <p:spPr>
          <a:xfrm>
            <a:off x="6316376" y="4513315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C6FA6E-EC11-A891-537F-01883A69DAB9}"/>
              </a:ext>
            </a:extLst>
          </p:cNvPr>
          <p:cNvCxnSpPr>
            <a:cxnSpLocks/>
          </p:cNvCxnSpPr>
          <p:nvPr/>
        </p:nvCxnSpPr>
        <p:spPr>
          <a:xfrm flipV="1">
            <a:off x="5039776" y="4615055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D99DDBB-7847-2CA8-8F72-16479F56FFA4}"/>
              </a:ext>
            </a:extLst>
          </p:cNvPr>
          <p:cNvGrpSpPr/>
          <p:nvPr/>
        </p:nvGrpSpPr>
        <p:grpSpPr>
          <a:xfrm>
            <a:off x="3571031" y="4097545"/>
            <a:ext cx="1574156" cy="369332"/>
            <a:chOff x="3345083" y="365125"/>
            <a:chExt cx="1574156" cy="3693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6BE439-1ECD-04D2-1E95-3C0AA3252DB8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0A2CB-F815-DFAB-F282-B3196491A411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FAF4E6-BBCE-4F71-7D7E-89A7C2DCC2D3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840A09-5D18-4894-EBB1-DE92B80A73D3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889F95-43BC-D6C8-1E3D-4F5A7FE8D6F5}"/>
              </a:ext>
            </a:extLst>
          </p:cNvPr>
          <p:cNvGrpSpPr/>
          <p:nvPr/>
        </p:nvGrpSpPr>
        <p:grpSpPr>
          <a:xfrm>
            <a:off x="3571031" y="4592432"/>
            <a:ext cx="1574156" cy="369332"/>
            <a:chOff x="3345083" y="365125"/>
            <a:chExt cx="1574156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B1DCB1-7673-28C0-3903-4ABFDC0787EF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81195F-8EA1-0D8D-F0A7-C0CF7EE4D24F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4A4608-275C-0854-A408-5CF7D5410D0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A0F405-EC06-53F0-382E-41C111959392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B0D511-8B95-AD0C-35DE-157CE2EB192E}"/>
              </a:ext>
            </a:extLst>
          </p:cNvPr>
          <p:cNvGrpSpPr/>
          <p:nvPr/>
        </p:nvGrpSpPr>
        <p:grpSpPr>
          <a:xfrm>
            <a:off x="6770478" y="4349254"/>
            <a:ext cx="1574156" cy="369332"/>
            <a:chOff x="3345083" y="365125"/>
            <a:chExt cx="1574156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230F26-D111-D72E-0E0C-160AA4656B2E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48E5B8-E561-C024-4E73-A0444FB076A5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9CF257-A901-B0AF-4784-8A6D86CFC78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08695D-3DF5-458B-6394-58783190B162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DB5FAA2-AF88-8CA6-391E-451CA8E6C07F}"/>
              </a:ext>
            </a:extLst>
          </p:cNvPr>
          <p:cNvSpPr txBox="1"/>
          <p:nvPr/>
        </p:nvSpPr>
        <p:spPr>
          <a:xfrm>
            <a:off x="4596711" y="5480604"/>
            <a:ext cx="2361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Streams of table values</a:t>
            </a:r>
            <a:br>
              <a:rPr lang="en-US" i="1" dirty="0"/>
            </a:br>
            <a:r>
              <a:rPr lang="en-US" i="1" dirty="0"/>
              <a:t>consecutive in time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4F1F3EF-2D6A-AABC-4D99-12286E815478}"/>
              </a:ext>
            </a:extLst>
          </p:cNvPr>
          <p:cNvCxnSpPr>
            <a:stCxn id="26" idx="0"/>
            <a:endCxn id="16" idx="2"/>
          </p:cNvCxnSpPr>
          <p:nvPr/>
        </p:nvCxnSpPr>
        <p:spPr>
          <a:xfrm flipH="1" flipV="1">
            <a:off x="4554879" y="4961764"/>
            <a:ext cx="1222637" cy="518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C0B6A85-AEA5-EF4D-EF29-7D6D7BFD2396}"/>
              </a:ext>
            </a:extLst>
          </p:cNvPr>
          <p:cNvCxnSpPr>
            <a:cxnSpLocks/>
            <a:stCxn id="26" idx="0"/>
            <a:endCxn id="20" idx="2"/>
          </p:cNvCxnSpPr>
          <p:nvPr/>
        </p:nvCxnSpPr>
        <p:spPr>
          <a:xfrm flipV="1">
            <a:off x="5777516" y="4718586"/>
            <a:ext cx="1583271" cy="76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D6F0824-539A-D60E-11EC-89B40A86D789}"/>
              </a:ext>
            </a:extLst>
          </p:cNvPr>
          <p:cNvSpPr txBox="1"/>
          <p:nvPr/>
        </p:nvSpPr>
        <p:spPr>
          <a:xfrm>
            <a:off x="5599870" y="3755593"/>
            <a:ext cx="72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query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0BE9B-7976-BAFA-49F2-66EDFBC4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3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4BF5-1C42-BD6D-B313-9650C0BB8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computations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50">
                <a:extLst>
                  <a:ext uri="{FF2B5EF4-FFF2-40B4-BE49-F238E27FC236}">
                    <a16:creationId xmlns:a16="http://schemas.microsoft.com/office/drawing/2014/main" id="{9EC83FCA-724F-019B-EEE6-BBA3C20272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93931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Input to the compiler is a standard query (written in SQL)</a:t>
                </a:r>
              </a:p>
              <a:p>
                <a:r>
                  <a:rPr lang="en-US" dirty="0"/>
                  <a:t>Output is the incremental streaming version of the query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precise definition is: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“diff” (derivative)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“sum” (integral)</a:t>
                </a:r>
              </a:p>
              <a:p>
                <a:r>
                  <a:rPr lang="en-US" dirty="0"/>
                  <a:t>If you know what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supposed to compute,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is clearly defined</a:t>
                </a:r>
              </a:p>
            </p:txBody>
          </p:sp>
        </mc:Choice>
        <mc:Fallback xmlns="">
          <p:sp>
            <p:nvSpPr>
              <p:cNvPr id="51" name="Content Placeholder 50">
                <a:extLst>
                  <a:ext uri="{FF2B5EF4-FFF2-40B4-BE49-F238E27FC236}">
                    <a16:creationId xmlns:a16="http://schemas.microsoft.com/office/drawing/2014/main" id="{9EC83FCA-724F-019B-EEE6-BBA3C20272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939317"/>
              </a:xfrm>
              <a:blipFill>
                <a:blip r:embed="rId2"/>
                <a:stretch>
                  <a:fillRect l="-1043" t="-1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ADB5D7-D0EC-5B20-69D5-B27CDCEA117A}"/>
                  </a:ext>
                </a:extLst>
              </p:cNvPr>
              <p:cNvSpPr/>
              <p:nvPr/>
            </p:nvSpPr>
            <p:spPr>
              <a:xfrm>
                <a:off x="2500944" y="3491885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ADB5D7-D0EC-5B20-69D5-B27CDCEA11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944" y="3491885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58D514-3596-C57C-B9A9-BCD5789A6667}"/>
              </a:ext>
            </a:extLst>
          </p:cNvPr>
          <p:cNvCxnSpPr>
            <a:cxnSpLocks/>
          </p:cNvCxnSpPr>
          <p:nvPr/>
        </p:nvCxnSpPr>
        <p:spPr>
          <a:xfrm>
            <a:off x="1956710" y="3476800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3848FA-B91C-CF63-31E0-F1745CA77342}"/>
              </a:ext>
            </a:extLst>
          </p:cNvPr>
          <p:cNvCxnSpPr>
            <a:cxnSpLocks/>
          </p:cNvCxnSpPr>
          <p:nvPr/>
        </p:nvCxnSpPr>
        <p:spPr>
          <a:xfrm>
            <a:off x="3233310" y="3744569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C6FA6E-EC11-A891-537F-01883A69DAB9}"/>
              </a:ext>
            </a:extLst>
          </p:cNvPr>
          <p:cNvCxnSpPr>
            <a:cxnSpLocks/>
          </p:cNvCxnSpPr>
          <p:nvPr/>
        </p:nvCxnSpPr>
        <p:spPr>
          <a:xfrm flipV="1">
            <a:off x="1956710" y="3846309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2742F9E-9943-4988-0DE0-94500EF8C7D7}"/>
                  </a:ext>
                </a:extLst>
              </p:cNvPr>
              <p:cNvSpPr/>
              <p:nvPr/>
            </p:nvSpPr>
            <p:spPr>
              <a:xfrm>
                <a:off x="8833092" y="3517505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2742F9E-9943-4988-0DE0-94500EF8C7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92" y="3517505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B182EA-34F9-B298-BD5C-31D8A9C8E185}"/>
              </a:ext>
            </a:extLst>
          </p:cNvPr>
          <p:cNvCxnSpPr>
            <a:cxnSpLocks/>
          </p:cNvCxnSpPr>
          <p:nvPr/>
        </p:nvCxnSpPr>
        <p:spPr>
          <a:xfrm>
            <a:off x="8288858" y="3502420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8EC720-ED53-C595-1F80-43C2704D77F0}"/>
              </a:ext>
            </a:extLst>
          </p:cNvPr>
          <p:cNvCxnSpPr>
            <a:cxnSpLocks/>
          </p:cNvCxnSpPr>
          <p:nvPr/>
        </p:nvCxnSpPr>
        <p:spPr>
          <a:xfrm>
            <a:off x="9565458" y="3770189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0A9533-86DE-23B8-F589-D2AA7FAA56BC}"/>
              </a:ext>
            </a:extLst>
          </p:cNvPr>
          <p:cNvCxnSpPr>
            <a:cxnSpLocks/>
          </p:cNvCxnSpPr>
          <p:nvPr/>
        </p:nvCxnSpPr>
        <p:spPr>
          <a:xfrm flipV="1">
            <a:off x="8288858" y="3871929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3DB9D1-E425-FD91-9909-3B675061F831}"/>
              </a:ext>
            </a:extLst>
          </p:cNvPr>
          <p:cNvGrpSpPr/>
          <p:nvPr/>
        </p:nvGrpSpPr>
        <p:grpSpPr>
          <a:xfrm>
            <a:off x="6607341" y="3354419"/>
            <a:ext cx="1786928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58F64AE-FB89-27BF-65F5-A16D8AFE5673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58F64AE-FB89-27BF-65F5-A16D8AFE56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4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AFA27A3-25A5-A110-A2FC-9F9BE624E7D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AFA27A3-25A5-A110-A2FC-9F9BE624E7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1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2B51A1F-9D24-2F85-5C7A-4D1B12536B47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2B51A1F-9D24-2F85-5C7A-4D1B12536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31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D3225A-13C1-FEDC-18B4-8085754A346A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B5A2FB-C60B-6C68-2B4A-A9E810DD4241}"/>
              </a:ext>
            </a:extLst>
          </p:cNvPr>
          <p:cNvGrpSpPr/>
          <p:nvPr/>
        </p:nvGrpSpPr>
        <p:grpSpPr>
          <a:xfrm>
            <a:off x="6592062" y="3849306"/>
            <a:ext cx="1802207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6C2263A-DB4B-6184-3CC0-23FF69D877D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6C2263A-DB4B-6184-3CC0-23FF69D877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2632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D972766-1A17-0210-2324-21D7318A5C4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D972766-1A17-0210-2324-21D7318A5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316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9A34975-A96D-FCE1-0338-3A3087EAFE2C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9A34975-A96D-FCE1-0338-3A3087EAFE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2632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20107F-370F-F989-DB50-2D6F295F2978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8D8F2B-AB69-D4DE-DB9A-9464E77E8E43}"/>
              </a:ext>
            </a:extLst>
          </p:cNvPr>
          <p:cNvGrpSpPr/>
          <p:nvPr/>
        </p:nvGrpSpPr>
        <p:grpSpPr>
          <a:xfrm>
            <a:off x="10019560" y="3606128"/>
            <a:ext cx="1928330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DC754E6-CFD5-055F-01B6-6CB1F0A72FDC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DC754E6-CFD5-055F-01B6-6CB1F0A72F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246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23C8BF-DC19-B955-727F-B5F0E3AA6CE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23C8BF-DC19-B955-727F-B5F0E3AA6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123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ED032EC-D000-BB75-C0CA-B3480C1F6FA2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ED032EC-D000-BB75-C0CA-B3480C1F6F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246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AFFBA4-D76F-79FF-B286-30B98F1D03E1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5C06B9F-396D-2136-B4C5-ADCD7B80F2B9}"/>
                  </a:ext>
                </a:extLst>
              </p:cNvPr>
              <p:cNvSpPr/>
              <p:nvPr/>
            </p:nvSpPr>
            <p:spPr>
              <a:xfrm>
                <a:off x="1432290" y="3265407"/>
                <a:ext cx="393539" cy="369332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5C06B9F-396D-2136-B4C5-ADCD7B80F2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290" y="3265407"/>
                <a:ext cx="393539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A492366-E2F2-216F-EFB7-F48DA1A2BAC4}"/>
                  </a:ext>
                </a:extLst>
              </p:cNvPr>
              <p:cNvSpPr/>
              <p:nvPr/>
            </p:nvSpPr>
            <p:spPr>
              <a:xfrm>
                <a:off x="1432290" y="3846309"/>
                <a:ext cx="393539" cy="369332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A492366-E2F2-216F-EFB7-F48DA1A2BA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290" y="3846309"/>
                <a:ext cx="393539" cy="369332"/>
              </a:xfrm>
              <a:prstGeom prst="rect">
                <a:avLst/>
              </a:prstGeom>
              <a:blipFill>
                <a:blip r:embed="rId15"/>
                <a:stretch>
                  <a:fillRect b="-11111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A7757D-48E0-F52A-C0B8-D92AD737F4C9}"/>
                  </a:ext>
                </a:extLst>
              </p:cNvPr>
              <p:cNvSpPr/>
              <p:nvPr/>
            </p:nvSpPr>
            <p:spPr>
              <a:xfrm>
                <a:off x="3639106" y="3559903"/>
                <a:ext cx="393539" cy="369332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A7757D-48E0-F52A-C0B8-D92AD737F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106" y="3559903"/>
                <a:ext cx="393539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Arrow: Right 47">
            <a:extLst>
              <a:ext uri="{FF2B5EF4-FFF2-40B4-BE49-F238E27FC236}">
                <a16:creationId xmlns:a16="http://schemas.microsoft.com/office/drawing/2014/main" id="{AE4407BC-3B27-3A9B-7447-9B3BE51A81F2}"/>
              </a:ext>
            </a:extLst>
          </p:cNvPr>
          <p:cNvSpPr/>
          <p:nvPr/>
        </p:nvSpPr>
        <p:spPr>
          <a:xfrm>
            <a:off x="4099294" y="3580778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C82C578-5930-6BBC-FAFE-019C370E0444}"/>
              </a:ext>
            </a:extLst>
          </p:cNvPr>
          <p:cNvSpPr/>
          <p:nvPr/>
        </p:nvSpPr>
        <p:spPr>
          <a:xfrm>
            <a:off x="4523837" y="2999480"/>
            <a:ext cx="1629402" cy="154141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sql-to-dbsp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A24A4EEF-1A6C-075A-9B18-8084FCB97581}"/>
              </a:ext>
            </a:extLst>
          </p:cNvPr>
          <p:cNvSpPr/>
          <p:nvPr/>
        </p:nvSpPr>
        <p:spPr>
          <a:xfrm>
            <a:off x="6152825" y="3580778"/>
            <a:ext cx="424543" cy="378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8E059-2600-D4A1-5016-A7925601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21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49EA-83EF-2CF1-151D-029216B7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to DBSP compiler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1B5B-BDB9-8186-1DAC-7343488D1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698" y="1602223"/>
            <a:ext cx="10146102" cy="2532001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https://github.com/feldera/dbsp/tree/main/sql-to-dbsp-compiler</a:t>
            </a:r>
            <a:r>
              <a:rPr lang="en-US" dirty="0"/>
              <a:t> </a:t>
            </a:r>
          </a:p>
          <a:p>
            <a:r>
              <a:rPr lang="en-US" dirty="0"/>
              <a:t>MIT license</a:t>
            </a:r>
          </a:p>
          <a:p>
            <a:r>
              <a:rPr lang="en-US" dirty="0"/>
              <a:t>Generates programs using DBSP as a runtime</a:t>
            </a:r>
          </a:p>
          <a:p>
            <a:r>
              <a:rPr lang="en-US" dirty="0"/>
              <a:t>Written entirely in Java</a:t>
            </a:r>
          </a:p>
          <a:p>
            <a:r>
              <a:rPr lang="en-US" dirty="0"/>
              <a:t>Based on Apache Calcite </a:t>
            </a:r>
            <a:r>
              <a:rPr lang="en-US" dirty="0">
                <a:hlinkClick r:id="rId4"/>
              </a:rPr>
              <a:t>https://calcite.apache.org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FA4AA-439C-F136-44F3-2E1D8B6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 descr="Icon, funnel chart&#10;&#10;Description automatically generated">
            <a:extLst>
              <a:ext uri="{FF2B5EF4-FFF2-40B4-BE49-F238E27FC236}">
                <a16:creationId xmlns:a16="http://schemas.microsoft.com/office/drawing/2014/main" id="{595DFC5A-1B0A-110C-8BAF-1DFB07AE9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89989" y="4208831"/>
            <a:ext cx="2308599" cy="23085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7B37E8A-9903-6714-4783-BA06F578FE52}"/>
              </a:ext>
            </a:extLst>
          </p:cNvPr>
          <p:cNvSpPr/>
          <p:nvPr/>
        </p:nvSpPr>
        <p:spPr>
          <a:xfrm>
            <a:off x="5354636" y="4876412"/>
            <a:ext cx="1095555" cy="879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5038FA9C-A853-4F73-3EA4-87C0109B7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41" y="4095543"/>
            <a:ext cx="1941630" cy="258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577D-8CD3-BDF9-6C24-EADCD389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input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26BEF-1789-BD9E-B9BD-1FCCF770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-- create a table</a:t>
            </a:r>
          </a:p>
          <a:p>
            <a:pPr marL="0" indent="0">
              <a:buNone/>
            </a:pPr>
            <a:r>
              <a:rPr lang="en-US" dirty="0">
                <a:solidFill>
                  <a:srgbClr val="0000CD"/>
                </a:solidFill>
                <a:latin typeface="Consolas" panose="020B0609020204030204" pitchFamily="49" charset="0"/>
              </a:rPr>
              <a:t>CREATE TABLE </a:t>
            </a:r>
            <a:r>
              <a:rPr lang="en-US" dirty="0">
                <a:latin typeface="Consolas" panose="020B0609020204030204" pitchFamily="49" charset="0"/>
              </a:rPr>
              <a:t>Products (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ProductName </a:t>
            </a:r>
            <a:r>
              <a:rPr lang="en-US" dirty="0">
                <a:solidFill>
                  <a:srgbClr val="0000CD"/>
                </a:solidFill>
                <a:latin typeface="Consolas" panose="020B0609020204030204" pitchFamily="49" charset="0"/>
              </a:rPr>
              <a:t>VARCHAR NOT NULL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Price </a:t>
            </a:r>
            <a:r>
              <a:rPr lang="en-US" dirty="0">
                <a:solidFill>
                  <a:srgbClr val="0000CD"/>
                </a:solidFill>
                <a:latin typeface="Consolas" panose="020B0609020204030204" pitchFamily="49" charset="0"/>
              </a:rPr>
              <a:t>INT NOT NULL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-- statements separated by semicolons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-- create a view</a:t>
            </a:r>
          </a:p>
          <a:p>
            <a:pPr marL="0" indent="0">
              <a:buNone/>
            </a:pPr>
            <a:r>
              <a:rPr lang="en-US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CREATE</a:t>
            </a:r>
            <a: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VIEW</a:t>
            </a:r>
            <a: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“Products Above Average Price” </a:t>
            </a:r>
            <a:r>
              <a:rPr lang="en-US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AS</a:t>
            </a:r>
            <a:b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ProductName, Price</a:t>
            </a:r>
            <a:b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Products</a:t>
            </a:r>
            <a:b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Price &gt; (</a:t>
            </a:r>
            <a:r>
              <a:rPr lang="en-US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AVG(Price) </a:t>
            </a:r>
            <a:r>
              <a:rPr lang="en-US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Products)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-- no semicolon at end 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2BBD4-84D2-711D-A863-938E97D9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73F0-76BF-416D-A1B7-8EA1E441350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47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14766</TotalTime>
  <Words>4640</Words>
  <Application>Microsoft Office PowerPoint</Application>
  <PresentationFormat>Widescreen</PresentationFormat>
  <Paragraphs>519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Consolas</vt:lpstr>
      <vt:lpstr>HelveticaNeue</vt:lpstr>
      <vt:lpstr>Office Theme</vt:lpstr>
      <vt:lpstr>SQL to DBSP</vt:lpstr>
      <vt:lpstr>What is this?</vt:lpstr>
      <vt:lpstr>DBSP</vt:lpstr>
      <vt:lpstr>Streams</vt:lpstr>
      <vt:lpstr>Z-sets</vt:lpstr>
      <vt:lpstr>DBSP = computations on streams</vt:lpstr>
      <vt:lpstr>Incremental computations</vt:lpstr>
      <vt:lpstr>SQL to DBSP compiler</vt:lpstr>
      <vt:lpstr>Example input program</vt:lpstr>
      <vt:lpstr>Describing streaming systems in SQL</vt:lpstr>
      <vt:lpstr>Compilation workflow: Rust output</vt:lpstr>
      <vt:lpstr>Compilation workflow: JIT output</vt:lpstr>
      <vt:lpstr>Compilation workflow</vt:lpstr>
      <vt:lpstr>Optimizing Streaming Queries</vt:lpstr>
      <vt:lpstr>Calcite HEP Planner</vt:lpstr>
      <vt:lpstr>DBSP Core Intermediate Representation (IR)</vt:lpstr>
      <vt:lpstr>Base class DBSPNode</vt:lpstr>
      <vt:lpstr>Two-level Core IR representation</vt:lpstr>
      <vt:lpstr>IR Example</vt:lpstr>
      <vt:lpstr>Root of class hierarchy</vt:lpstr>
      <vt:lpstr>Example inner IR classes</vt:lpstr>
      <vt:lpstr>Operators</vt:lpstr>
      <vt:lpstr>Types</vt:lpstr>
      <vt:lpstr>Visitor pattern</vt:lpstr>
      <vt:lpstr>Two-level visitor infrastructure</vt:lpstr>
      <vt:lpstr>IR Manipulation (base classes)</vt:lpstr>
      <vt:lpstr>IR rewriting using visitors</vt:lpstr>
      <vt:lpstr>Structure of read-only visitors</vt:lpstr>
      <vt:lpstr>Chaining visitors</vt:lpstr>
      <vt:lpstr>Example circuit visitors</vt:lpstr>
      <vt:lpstr>Recipe: Extending the IR</vt:lpstr>
      <vt:lpstr>CircuitCloneVisitor and inheritors</vt:lpstr>
      <vt:lpstr>InnerRewriteVisitor and inheritors</vt:lpstr>
      <vt:lpstr>Rust code generation</vt:lpstr>
      <vt:lpstr>JIT Code Generation</vt:lpstr>
      <vt:lpstr>JIT IR Example</vt:lpstr>
      <vt:lpstr>Testing</vt:lpstr>
      <vt:lpstr>Unit tests</vt:lpstr>
      <vt:lpstr>Example unit test in Java</vt:lpstr>
      <vt:lpstr>Sql Logic Test</vt:lpstr>
      <vt:lpstr>Postgres test suite</vt:lpstr>
      <vt:lpstr>Usage</vt:lpstr>
      <vt:lpstr>Generated code</vt:lpstr>
      <vt:lpstr>Example circuit topology output</vt:lpstr>
      <vt:lpstr>Status</vt:lpstr>
      <vt:lpstr>SQL feature wish list</vt:lpstr>
      <vt:lpstr>SQL Runtime library</vt:lpstr>
      <vt:lpstr>Library function signatures</vt:lpstr>
      <vt:lpstr>Recipe: Adding new SQL features</vt:lpstr>
      <vt:lpstr>Logging</vt:lpstr>
      <vt:lpstr>Error handling</vt:lpstr>
      <vt:lpstr>Controlling the logging level</vt:lpstr>
      <vt:lpstr>Static and dynamic semantics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Mihai Budiu</dc:creator>
  <cp:lastModifiedBy>Mihai Budiu</cp:lastModifiedBy>
  <cp:revision>1</cp:revision>
  <dcterms:created xsi:type="dcterms:W3CDTF">2023-06-01T22:31:57Z</dcterms:created>
  <dcterms:modified xsi:type="dcterms:W3CDTF">2023-06-22T02:16:20Z</dcterms:modified>
</cp:coreProperties>
</file>